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7" r:id="rId3"/>
    <p:sldId id="291" r:id="rId4"/>
    <p:sldId id="295" r:id="rId5"/>
    <p:sldId id="266" r:id="rId6"/>
    <p:sldId id="267" r:id="rId7"/>
    <p:sldId id="270" r:id="rId8"/>
    <p:sldId id="268" r:id="rId9"/>
    <p:sldId id="269" r:id="rId10"/>
    <p:sldId id="285" r:id="rId11"/>
    <p:sldId id="272" r:id="rId12"/>
    <p:sldId id="271" r:id="rId13"/>
    <p:sldId id="294" r:id="rId14"/>
    <p:sldId id="296" r:id="rId15"/>
    <p:sldId id="289" r:id="rId16"/>
    <p:sldId id="263" r:id="rId17"/>
    <p:sldId id="264" r:id="rId18"/>
    <p:sldId id="273" r:id="rId19"/>
    <p:sldId id="275" r:id="rId20"/>
    <p:sldId id="276" r:id="rId21"/>
    <p:sldId id="277" r:id="rId22"/>
    <p:sldId id="278" r:id="rId23"/>
    <p:sldId id="283" r:id="rId24"/>
    <p:sldId id="281" r:id="rId25"/>
    <p:sldId id="284" r:id="rId26"/>
    <p:sldId id="298" r:id="rId27"/>
    <p:sldId id="292" r:id="rId2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6" d="100"/>
          <a:sy n="106" d="100"/>
        </p:scale>
        <p:origin x="180" y="2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C1C059-C509-4BA4-AC9B-87364062F0D1}"/>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CH"/>
          </a:p>
        </p:txBody>
      </p:sp>
      <p:sp>
        <p:nvSpPr>
          <p:cNvPr id="3" name="Untertitel 2">
            <a:extLst>
              <a:ext uri="{FF2B5EF4-FFF2-40B4-BE49-F238E27FC236}">
                <a16:creationId xmlns:a16="http://schemas.microsoft.com/office/drawing/2014/main" id="{D15D4A8F-4706-4566-A87E-D755C44FD5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CH"/>
          </a:p>
        </p:txBody>
      </p:sp>
      <p:sp>
        <p:nvSpPr>
          <p:cNvPr id="4" name="Datumsplatzhalter 3">
            <a:extLst>
              <a:ext uri="{FF2B5EF4-FFF2-40B4-BE49-F238E27FC236}">
                <a16:creationId xmlns:a16="http://schemas.microsoft.com/office/drawing/2014/main" id="{9E51F7BF-4518-4EB8-8116-2FC1FBD3393E}"/>
              </a:ext>
            </a:extLst>
          </p:cNvPr>
          <p:cNvSpPr>
            <a:spLocks noGrp="1"/>
          </p:cNvSpPr>
          <p:nvPr>
            <p:ph type="dt" sz="half" idx="10"/>
          </p:nvPr>
        </p:nvSpPr>
        <p:spPr/>
        <p:txBody>
          <a:bodyPr/>
          <a:lstStyle/>
          <a:p>
            <a:fld id="{C081D6C3-87E1-42D2-A948-613577A2F1EC}" type="datetimeFigureOut">
              <a:rPr lang="de-CH" smtClean="0"/>
              <a:t>18.01.2022</a:t>
            </a:fld>
            <a:endParaRPr lang="de-CH"/>
          </a:p>
        </p:txBody>
      </p:sp>
      <p:sp>
        <p:nvSpPr>
          <p:cNvPr id="5" name="Fußzeilenplatzhalter 4">
            <a:extLst>
              <a:ext uri="{FF2B5EF4-FFF2-40B4-BE49-F238E27FC236}">
                <a16:creationId xmlns:a16="http://schemas.microsoft.com/office/drawing/2014/main" id="{9C199360-68DA-435E-86AD-D730D8687162}"/>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C594F854-303D-4D0C-9401-8CE3D8464C6A}"/>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2108839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0D15A9-5510-45E9-9418-609896F6A49E}"/>
              </a:ext>
            </a:extLst>
          </p:cNvPr>
          <p:cNvSpPr>
            <a:spLocks noGrp="1"/>
          </p:cNvSpPr>
          <p:nvPr>
            <p:ph type="title"/>
          </p:nvPr>
        </p:nvSpPr>
        <p:spPr/>
        <p:txBody>
          <a:bodyPr/>
          <a:lstStyle/>
          <a:p>
            <a:r>
              <a:rPr lang="de-DE"/>
              <a:t>Mastertitelformat bearbeiten</a:t>
            </a:r>
            <a:endParaRPr lang="de-CH"/>
          </a:p>
        </p:txBody>
      </p:sp>
      <p:sp>
        <p:nvSpPr>
          <p:cNvPr id="3" name="Vertikaler Textplatzhalter 2">
            <a:extLst>
              <a:ext uri="{FF2B5EF4-FFF2-40B4-BE49-F238E27FC236}">
                <a16:creationId xmlns:a16="http://schemas.microsoft.com/office/drawing/2014/main" id="{3DD0A03B-A043-4A50-BD17-FC466B209825}"/>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C2B097CD-B283-4374-955A-0D7B0E4DB243}"/>
              </a:ext>
            </a:extLst>
          </p:cNvPr>
          <p:cNvSpPr>
            <a:spLocks noGrp="1"/>
          </p:cNvSpPr>
          <p:nvPr>
            <p:ph type="dt" sz="half" idx="10"/>
          </p:nvPr>
        </p:nvSpPr>
        <p:spPr/>
        <p:txBody>
          <a:bodyPr/>
          <a:lstStyle/>
          <a:p>
            <a:fld id="{C081D6C3-87E1-42D2-A948-613577A2F1EC}" type="datetimeFigureOut">
              <a:rPr lang="de-CH" smtClean="0"/>
              <a:t>18.01.2022</a:t>
            </a:fld>
            <a:endParaRPr lang="de-CH"/>
          </a:p>
        </p:txBody>
      </p:sp>
      <p:sp>
        <p:nvSpPr>
          <p:cNvPr id="5" name="Fußzeilenplatzhalter 4">
            <a:extLst>
              <a:ext uri="{FF2B5EF4-FFF2-40B4-BE49-F238E27FC236}">
                <a16:creationId xmlns:a16="http://schemas.microsoft.com/office/drawing/2014/main" id="{A2A3BE76-8ACE-4E83-9543-600531FBF01D}"/>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C550C250-AAEB-429C-A60B-D807682A6200}"/>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2844139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3ED606C7-08B2-4E77-92AB-B750D593AD5D}"/>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CH"/>
          </a:p>
        </p:txBody>
      </p:sp>
      <p:sp>
        <p:nvSpPr>
          <p:cNvPr id="3" name="Vertikaler Textplatzhalter 2">
            <a:extLst>
              <a:ext uri="{FF2B5EF4-FFF2-40B4-BE49-F238E27FC236}">
                <a16:creationId xmlns:a16="http://schemas.microsoft.com/office/drawing/2014/main" id="{3F1B6164-C58C-4CE7-B963-312C4312C12C}"/>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459B65D9-373A-48A5-9584-484DB79EE011}"/>
              </a:ext>
            </a:extLst>
          </p:cNvPr>
          <p:cNvSpPr>
            <a:spLocks noGrp="1"/>
          </p:cNvSpPr>
          <p:nvPr>
            <p:ph type="dt" sz="half" idx="10"/>
          </p:nvPr>
        </p:nvSpPr>
        <p:spPr/>
        <p:txBody>
          <a:bodyPr/>
          <a:lstStyle/>
          <a:p>
            <a:fld id="{C081D6C3-87E1-42D2-A948-613577A2F1EC}" type="datetimeFigureOut">
              <a:rPr lang="de-CH" smtClean="0"/>
              <a:t>18.01.2022</a:t>
            </a:fld>
            <a:endParaRPr lang="de-CH"/>
          </a:p>
        </p:txBody>
      </p:sp>
      <p:sp>
        <p:nvSpPr>
          <p:cNvPr id="5" name="Fußzeilenplatzhalter 4">
            <a:extLst>
              <a:ext uri="{FF2B5EF4-FFF2-40B4-BE49-F238E27FC236}">
                <a16:creationId xmlns:a16="http://schemas.microsoft.com/office/drawing/2014/main" id="{45425060-7803-4817-A118-F295626818A2}"/>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ED52CB83-D6C1-4FFD-8EC2-6B6E110FCFA1}"/>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4094031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E5F77D-B20F-43D7-8AED-3AB93D726E1B}"/>
              </a:ext>
            </a:extLst>
          </p:cNvPr>
          <p:cNvSpPr>
            <a:spLocks noGrp="1"/>
          </p:cNvSpPr>
          <p:nvPr>
            <p:ph type="title"/>
          </p:nvPr>
        </p:nvSpPr>
        <p:spPr/>
        <p:txBody>
          <a:bodyPr/>
          <a:lstStyle/>
          <a:p>
            <a:r>
              <a:rPr lang="de-DE"/>
              <a:t>Mastertitelformat bearbeiten</a:t>
            </a:r>
            <a:endParaRPr lang="de-CH"/>
          </a:p>
        </p:txBody>
      </p:sp>
      <p:sp>
        <p:nvSpPr>
          <p:cNvPr id="3" name="Inhaltsplatzhalter 2">
            <a:extLst>
              <a:ext uri="{FF2B5EF4-FFF2-40B4-BE49-F238E27FC236}">
                <a16:creationId xmlns:a16="http://schemas.microsoft.com/office/drawing/2014/main" id="{ED20CEE3-B043-48FD-90D6-9C5636BC530A}"/>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22750602-BDB3-4655-BE11-86DCC7E1E533}"/>
              </a:ext>
            </a:extLst>
          </p:cNvPr>
          <p:cNvSpPr>
            <a:spLocks noGrp="1"/>
          </p:cNvSpPr>
          <p:nvPr>
            <p:ph type="dt" sz="half" idx="10"/>
          </p:nvPr>
        </p:nvSpPr>
        <p:spPr/>
        <p:txBody>
          <a:bodyPr/>
          <a:lstStyle/>
          <a:p>
            <a:fld id="{C081D6C3-87E1-42D2-A948-613577A2F1EC}" type="datetimeFigureOut">
              <a:rPr lang="de-CH" smtClean="0"/>
              <a:t>18.01.2022</a:t>
            </a:fld>
            <a:endParaRPr lang="de-CH"/>
          </a:p>
        </p:txBody>
      </p:sp>
      <p:sp>
        <p:nvSpPr>
          <p:cNvPr id="5" name="Fußzeilenplatzhalter 4">
            <a:extLst>
              <a:ext uri="{FF2B5EF4-FFF2-40B4-BE49-F238E27FC236}">
                <a16:creationId xmlns:a16="http://schemas.microsoft.com/office/drawing/2014/main" id="{41BFE12D-50BE-452E-8AB7-90A0011B674D}"/>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E47A15DF-B542-4B90-9062-BF71BA558918}"/>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1014038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88D2AF-3B08-4854-B89C-486CCCE9DAD8}"/>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CH"/>
          </a:p>
        </p:txBody>
      </p:sp>
      <p:sp>
        <p:nvSpPr>
          <p:cNvPr id="3" name="Textplatzhalter 2">
            <a:extLst>
              <a:ext uri="{FF2B5EF4-FFF2-40B4-BE49-F238E27FC236}">
                <a16:creationId xmlns:a16="http://schemas.microsoft.com/office/drawing/2014/main" id="{59859ADB-3EB6-4D99-B2DF-80288E28DF2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BD0827B8-C255-4110-9FD4-EDDDEFA97372}"/>
              </a:ext>
            </a:extLst>
          </p:cNvPr>
          <p:cNvSpPr>
            <a:spLocks noGrp="1"/>
          </p:cNvSpPr>
          <p:nvPr>
            <p:ph type="dt" sz="half" idx="10"/>
          </p:nvPr>
        </p:nvSpPr>
        <p:spPr/>
        <p:txBody>
          <a:bodyPr/>
          <a:lstStyle/>
          <a:p>
            <a:fld id="{C081D6C3-87E1-42D2-A948-613577A2F1EC}" type="datetimeFigureOut">
              <a:rPr lang="de-CH" smtClean="0"/>
              <a:t>18.01.2022</a:t>
            </a:fld>
            <a:endParaRPr lang="de-CH"/>
          </a:p>
        </p:txBody>
      </p:sp>
      <p:sp>
        <p:nvSpPr>
          <p:cNvPr id="5" name="Fußzeilenplatzhalter 4">
            <a:extLst>
              <a:ext uri="{FF2B5EF4-FFF2-40B4-BE49-F238E27FC236}">
                <a16:creationId xmlns:a16="http://schemas.microsoft.com/office/drawing/2014/main" id="{C507FA01-A182-440E-8970-06D2FD837191}"/>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E539D759-9CD6-4412-92AC-AFEDF18FBF0D}"/>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580196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D5E783-4E1B-4FE5-868B-BA6A4AA37FB6}"/>
              </a:ext>
            </a:extLst>
          </p:cNvPr>
          <p:cNvSpPr>
            <a:spLocks noGrp="1"/>
          </p:cNvSpPr>
          <p:nvPr>
            <p:ph type="title"/>
          </p:nvPr>
        </p:nvSpPr>
        <p:spPr/>
        <p:txBody>
          <a:bodyPr/>
          <a:lstStyle/>
          <a:p>
            <a:r>
              <a:rPr lang="de-DE"/>
              <a:t>Mastertitelformat bearbeiten</a:t>
            </a:r>
            <a:endParaRPr lang="de-CH"/>
          </a:p>
        </p:txBody>
      </p:sp>
      <p:sp>
        <p:nvSpPr>
          <p:cNvPr id="3" name="Inhaltsplatzhalter 2">
            <a:extLst>
              <a:ext uri="{FF2B5EF4-FFF2-40B4-BE49-F238E27FC236}">
                <a16:creationId xmlns:a16="http://schemas.microsoft.com/office/drawing/2014/main" id="{D0272258-7770-4DAA-BBB7-083E5906B262}"/>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a:extLst>
              <a:ext uri="{FF2B5EF4-FFF2-40B4-BE49-F238E27FC236}">
                <a16:creationId xmlns:a16="http://schemas.microsoft.com/office/drawing/2014/main" id="{E5BBBB62-A01D-4E5F-9D26-C0986411479B}"/>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Datumsplatzhalter 4">
            <a:extLst>
              <a:ext uri="{FF2B5EF4-FFF2-40B4-BE49-F238E27FC236}">
                <a16:creationId xmlns:a16="http://schemas.microsoft.com/office/drawing/2014/main" id="{8584DC95-BF41-4688-ABBB-1FC0105E88E1}"/>
              </a:ext>
            </a:extLst>
          </p:cNvPr>
          <p:cNvSpPr>
            <a:spLocks noGrp="1"/>
          </p:cNvSpPr>
          <p:nvPr>
            <p:ph type="dt" sz="half" idx="10"/>
          </p:nvPr>
        </p:nvSpPr>
        <p:spPr/>
        <p:txBody>
          <a:bodyPr/>
          <a:lstStyle/>
          <a:p>
            <a:fld id="{C081D6C3-87E1-42D2-A948-613577A2F1EC}" type="datetimeFigureOut">
              <a:rPr lang="de-CH" smtClean="0"/>
              <a:t>18.01.2022</a:t>
            </a:fld>
            <a:endParaRPr lang="de-CH"/>
          </a:p>
        </p:txBody>
      </p:sp>
      <p:sp>
        <p:nvSpPr>
          <p:cNvPr id="6" name="Fußzeilenplatzhalter 5">
            <a:extLst>
              <a:ext uri="{FF2B5EF4-FFF2-40B4-BE49-F238E27FC236}">
                <a16:creationId xmlns:a16="http://schemas.microsoft.com/office/drawing/2014/main" id="{82693C2E-54D7-4CC2-A717-FB00C0C09441}"/>
              </a:ext>
            </a:extLst>
          </p:cNvPr>
          <p:cNvSpPr>
            <a:spLocks noGrp="1"/>
          </p:cNvSpPr>
          <p:nvPr>
            <p:ph type="ftr" sz="quarter" idx="11"/>
          </p:nvPr>
        </p:nvSpPr>
        <p:spPr/>
        <p:txBody>
          <a:bodyPr/>
          <a:lstStyle/>
          <a:p>
            <a:endParaRPr lang="de-CH"/>
          </a:p>
        </p:txBody>
      </p:sp>
      <p:sp>
        <p:nvSpPr>
          <p:cNvPr id="7" name="Foliennummernplatzhalter 6">
            <a:extLst>
              <a:ext uri="{FF2B5EF4-FFF2-40B4-BE49-F238E27FC236}">
                <a16:creationId xmlns:a16="http://schemas.microsoft.com/office/drawing/2014/main" id="{1C4C6461-B3F6-4095-905A-9C4E3F04604F}"/>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2178036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4C6457-58F9-4F2F-A25A-FC34B0C6A4F0}"/>
              </a:ext>
            </a:extLst>
          </p:cNvPr>
          <p:cNvSpPr>
            <a:spLocks noGrp="1"/>
          </p:cNvSpPr>
          <p:nvPr>
            <p:ph type="title"/>
          </p:nvPr>
        </p:nvSpPr>
        <p:spPr>
          <a:xfrm>
            <a:off x="839788" y="365125"/>
            <a:ext cx="10515600" cy="1325563"/>
          </a:xfrm>
        </p:spPr>
        <p:txBody>
          <a:bodyPr/>
          <a:lstStyle/>
          <a:p>
            <a:r>
              <a:rPr lang="de-DE"/>
              <a:t>Mastertitelformat bearbeiten</a:t>
            </a:r>
            <a:endParaRPr lang="de-CH"/>
          </a:p>
        </p:txBody>
      </p:sp>
      <p:sp>
        <p:nvSpPr>
          <p:cNvPr id="3" name="Textplatzhalter 2">
            <a:extLst>
              <a:ext uri="{FF2B5EF4-FFF2-40B4-BE49-F238E27FC236}">
                <a16:creationId xmlns:a16="http://schemas.microsoft.com/office/drawing/2014/main" id="{FBE4CD89-2063-4732-AF6C-436A767CA5D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2E39C79A-5CB2-4DC9-8DD3-D19D1176DCD1}"/>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a:extLst>
              <a:ext uri="{FF2B5EF4-FFF2-40B4-BE49-F238E27FC236}">
                <a16:creationId xmlns:a16="http://schemas.microsoft.com/office/drawing/2014/main" id="{EA33CEF1-DB04-4159-ABA3-253D4894D6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914F58B7-05B5-4ED4-9726-362E48B2F3BA}"/>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6">
            <a:extLst>
              <a:ext uri="{FF2B5EF4-FFF2-40B4-BE49-F238E27FC236}">
                <a16:creationId xmlns:a16="http://schemas.microsoft.com/office/drawing/2014/main" id="{75C9808E-1185-4FC0-9549-CE9A1C8D1979}"/>
              </a:ext>
            </a:extLst>
          </p:cNvPr>
          <p:cNvSpPr>
            <a:spLocks noGrp="1"/>
          </p:cNvSpPr>
          <p:nvPr>
            <p:ph type="dt" sz="half" idx="10"/>
          </p:nvPr>
        </p:nvSpPr>
        <p:spPr/>
        <p:txBody>
          <a:bodyPr/>
          <a:lstStyle/>
          <a:p>
            <a:fld id="{C081D6C3-87E1-42D2-A948-613577A2F1EC}" type="datetimeFigureOut">
              <a:rPr lang="de-CH" smtClean="0"/>
              <a:t>18.01.2022</a:t>
            </a:fld>
            <a:endParaRPr lang="de-CH"/>
          </a:p>
        </p:txBody>
      </p:sp>
      <p:sp>
        <p:nvSpPr>
          <p:cNvPr id="8" name="Fußzeilenplatzhalter 7">
            <a:extLst>
              <a:ext uri="{FF2B5EF4-FFF2-40B4-BE49-F238E27FC236}">
                <a16:creationId xmlns:a16="http://schemas.microsoft.com/office/drawing/2014/main" id="{1E6D88E6-E001-4C64-B588-CCC6CB1CA9F2}"/>
              </a:ext>
            </a:extLst>
          </p:cNvPr>
          <p:cNvSpPr>
            <a:spLocks noGrp="1"/>
          </p:cNvSpPr>
          <p:nvPr>
            <p:ph type="ftr" sz="quarter" idx="11"/>
          </p:nvPr>
        </p:nvSpPr>
        <p:spPr/>
        <p:txBody>
          <a:bodyPr/>
          <a:lstStyle/>
          <a:p>
            <a:endParaRPr lang="de-CH"/>
          </a:p>
        </p:txBody>
      </p:sp>
      <p:sp>
        <p:nvSpPr>
          <p:cNvPr id="9" name="Foliennummernplatzhalter 8">
            <a:extLst>
              <a:ext uri="{FF2B5EF4-FFF2-40B4-BE49-F238E27FC236}">
                <a16:creationId xmlns:a16="http://schemas.microsoft.com/office/drawing/2014/main" id="{D226A799-CB92-4959-B499-DDD13F355C74}"/>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2251366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B39B0E-505D-47A1-BD62-E2A8E59BCB46}"/>
              </a:ext>
            </a:extLst>
          </p:cNvPr>
          <p:cNvSpPr>
            <a:spLocks noGrp="1"/>
          </p:cNvSpPr>
          <p:nvPr>
            <p:ph type="title"/>
          </p:nvPr>
        </p:nvSpPr>
        <p:spPr/>
        <p:txBody>
          <a:bodyPr/>
          <a:lstStyle/>
          <a:p>
            <a:r>
              <a:rPr lang="de-DE"/>
              <a:t>Mastertitelformat bearbeiten</a:t>
            </a:r>
            <a:endParaRPr lang="de-CH"/>
          </a:p>
        </p:txBody>
      </p:sp>
      <p:sp>
        <p:nvSpPr>
          <p:cNvPr id="3" name="Datumsplatzhalter 2">
            <a:extLst>
              <a:ext uri="{FF2B5EF4-FFF2-40B4-BE49-F238E27FC236}">
                <a16:creationId xmlns:a16="http://schemas.microsoft.com/office/drawing/2014/main" id="{BDD3A0B4-4B6B-453D-AE79-B5F336E0B9EA}"/>
              </a:ext>
            </a:extLst>
          </p:cNvPr>
          <p:cNvSpPr>
            <a:spLocks noGrp="1"/>
          </p:cNvSpPr>
          <p:nvPr>
            <p:ph type="dt" sz="half" idx="10"/>
          </p:nvPr>
        </p:nvSpPr>
        <p:spPr/>
        <p:txBody>
          <a:bodyPr/>
          <a:lstStyle/>
          <a:p>
            <a:fld id="{C081D6C3-87E1-42D2-A948-613577A2F1EC}" type="datetimeFigureOut">
              <a:rPr lang="de-CH" smtClean="0"/>
              <a:t>18.01.2022</a:t>
            </a:fld>
            <a:endParaRPr lang="de-CH"/>
          </a:p>
        </p:txBody>
      </p:sp>
      <p:sp>
        <p:nvSpPr>
          <p:cNvPr id="4" name="Fußzeilenplatzhalter 3">
            <a:extLst>
              <a:ext uri="{FF2B5EF4-FFF2-40B4-BE49-F238E27FC236}">
                <a16:creationId xmlns:a16="http://schemas.microsoft.com/office/drawing/2014/main" id="{88307AA4-995C-4000-9AC3-636BCAB6ADDD}"/>
              </a:ext>
            </a:extLst>
          </p:cNvPr>
          <p:cNvSpPr>
            <a:spLocks noGrp="1"/>
          </p:cNvSpPr>
          <p:nvPr>
            <p:ph type="ftr" sz="quarter" idx="11"/>
          </p:nvPr>
        </p:nvSpPr>
        <p:spPr/>
        <p:txBody>
          <a:bodyPr/>
          <a:lstStyle/>
          <a:p>
            <a:endParaRPr lang="de-CH"/>
          </a:p>
        </p:txBody>
      </p:sp>
      <p:sp>
        <p:nvSpPr>
          <p:cNvPr id="5" name="Foliennummernplatzhalter 4">
            <a:extLst>
              <a:ext uri="{FF2B5EF4-FFF2-40B4-BE49-F238E27FC236}">
                <a16:creationId xmlns:a16="http://schemas.microsoft.com/office/drawing/2014/main" id="{59F0A8AE-FDBB-4D70-A87F-6BAF930000C2}"/>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1811745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885CAB11-0D03-47C0-9798-AC9F28A7BCAD}"/>
              </a:ext>
            </a:extLst>
          </p:cNvPr>
          <p:cNvSpPr>
            <a:spLocks noGrp="1"/>
          </p:cNvSpPr>
          <p:nvPr>
            <p:ph type="dt" sz="half" idx="10"/>
          </p:nvPr>
        </p:nvSpPr>
        <p:spPr/>
        <p:txBody>
          <a:bodyPr/>
          <a:lstStyle/>
          <a:p>
            <a:fld id="{C081D6C3-87E1-42D2-A948-613577A2F1EC}" type="datetimeFigureOut">
              <a:rPr lang="de-CH" smtClean="0"/>
              <a:t>18.01.2022</a:t>
            </a:fld>
            <a:endParaRPr lang="de-CH"/>
          </a:p>
        </p:txBody>
      </p:sp>
      <p:sp>
        <p:nvSpPr>
          <p:cNvPr id="3" name="Fußzeilenplatzhalter 2">
            <a:extLst>
              <a:ext uri="{FF2B5EF4-FFF2-40B4-BE49-F238E27FC236}">
                <a16:creationId xmlns:a16="http://schemas.microsoft.com/office/drawing/2014/main" id="{9E190868-675F-41C2-9C75-CBFB6AAF2AEC}"/>
              </a:ext>
            </a:extLst>
          </p:cNvPr>
          <p:cNvSpPr>
            <a:spLocks noGrp="1"/>
          </p:cNvSpPr>
          <p:nvPr>
            <p:ph type="ftr" sz="quarter" idx="11"/>
          </p:nvPr>
        </p:nvSpPr>
        <p:spPr/>
        <p:txBody>
          <a:bodyPr/>
          <a:lstStyle/>
          <a:p>
            <a:endParaRPr lang="de-CH"/>
          </a:p>
        </p:txBody>
      </p:sp>
      <p:sp>
        <p:nvSpPr>
          <p:cNvPr id="4" name="Foliennummernplatzhalter 3">
            <a:extLst>
              <a:ext uri="{FF2B5EF4-FFF2-40B4-BE49-F238E27FC236}">
                <a16:creationId xmlns:a16="http://schemas.microsoft.com/office/drawing/2014/main" id="{7E8A9BBE-CDF0-40D2-9B45-8B602FA3C2EA}"/>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262096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046CFE-4B90-4AF9-ABD3-80C9298F34F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Inhaltsplatzhalter 2">
            <a:extLst>
              <a:ext uri="{FF2B5EF4-FFF2-40B4-BE49-F238E27FC236}">
                <a16:creationId xmlns:a16="http://schemas.microsoft.com/office/drawing/2014/main" id="{FF6081FB-AF58-4569-A6F4-5A2D2F8FDE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a:extLst>
              <a:ext uri="{FF2B5EF4-FFF2-40B4-BE49-F238E27FC236}">
                <a16:creationId xmlns:a16="http://schemas.microsoft.com/office/drawing/2014/main" id="{214A8599-6F07-48E1-BB50-A2CEF87E81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FA572BB-0AF2-45BC-97C4-1DC1D3A7C5E7}"/>
              </a:ext>
            </a:extLst>
          </p:cNvPr>
          <p:cNvSpPr>
            <a:spLocks noGrp="1"/>
          </p:cNvSpPr>
          <p:nvPr>
            <p:ph type="dt" sz="half" idx="10"/>
          </p:nvPr>
        </p:nvSpPr>
        <p:spPr/>
        <p:txBody>
          <a:bodyPr/>
          <a:lstStyle/>
          <a:p>
            <a:fld id="{C081D6C3-87E1-42D2-A948-613577A2F1EC}" type="datetimeFigureOut">
              <a:rPr lang="de-CH" smtClean="0"/>
              <a:t>18.01.2022</a:t>
            </a:fld>
            <a:endParaRPr lang="de-CH"/>
          </a:p>
        </p:txBody>
      </p:sp>
      <p:sp>
        <p:nvSpPr>
          <p:cNvPr id="6" name="Fußzeilenplatzhalter 5">
            <a:extLst>
              <a:ext uri="{FF2B5EF4-FFF2-40B4-BE49-F238E27FC236}">
                <a16:creationId xmlns:a16="http://schemas.microsoft.com/office/drawing/2014/main" id="{470F406E-71A1-45A7-B8C6-CB296BE8FAAB}"/>
              </a:ext>
            </a:extLst>
          </p:cNvPr>
          <p:cNvSpPr>
            <a:spLocks noGrp="1"/>
          </p:cNvSpPr>
          <p:nvPr>
            <p:ph type="ftr" sz="quarter" idx="11"/>
          </p:nvPr>
        </p:nvSpPr>
        <p:spPr/>
        <p:txBody>
          <a:bodyPr/>
          <a:lstStyle/>
          <a:p>
            <a:endParaRPr lang="de-CH"/>
          </a:p>
        </p:txBody>
      </p:sp>
      <p:sp>
        <p:nvSpPr>
          <p:cNvPr id="7" name="Foliennummernplatzhalter 6">
            <a:extLst>
              <a:ext uri="{FF2B5EF4-FFF2-40B4-BE49-F238E27FC236}">
                <a16:creationId xmlns:a16="http://schemas.microsoft.com/office/drawing/2014/main" id="{5EEFD457-1258-4B70-8B4D-5BFD027378E4}"/>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2673156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F84F8B-C7E6-495D-951B-134CE01D830C}"/>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Bildplatzhalter 2">
            <a:extLst>
              <a:ext uri="{FF2B5EF4-FFF2-40B4-BE49-F238E27FC236}">
                <a16:creationId xmlns:a16="http://schemas.microsoft.com/office/drawing/2014/main" id="{3F0CCA2D-3DA1-45AA-8F8F-599B63E6B7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a:extLst>
              <a:ext uri="{FF2B5EF4-FFF2-40B4-BE49-F238E27FC236}">
                <a16:creationId xmlns:a16="http://schemas.microsoft.com/office/drawing/2014/main" id="{4638EB9A-040E-495C-A41C-1168E36F8F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70AFEC5E-42A3-4489-B89D-DF09ABB1B510}"/>
              </a:ext>
            </a:extLst>
          </p:cNvPr>
          <p:cNvSpPr>
            <a:spLocks noGrp="1"/>
          </p:cNvSpPr>
          <p:nvPr>
            <p:ph type="dt" sz="half" idx="10"/>
          </p:nvPr>
        </p:nvSpPr>
        <p:spPr/>
        <p:txBody>
          <a:bodyPr/>
          <a:lstStyle/>
          <a:p>
            <a:fld id="{C081D6C3-87E1-42D2-A948-613577A2F1EC}" type="datetimeFigureOut">
              <a:rPr lang="de-CH" smtClean="0"/>
              <a:t>18.01.2022</a:t>
            </a:fld>
            <a:endParaRPr lang="de-CH"/>
          </a:p>
        </p:txBody>
      </p:sp>
      <p:sp>
        <p:nvSpPr>
          <p:cNvPr id="6" name="Fußzeilenplatzhalter 5">
            <a:extLst>
              <a:ext uri="{FF2B5EF4-FFF2-40B4-BE49-F238E27FC236}">
                <a16:creationId xmlns:a16="http://schemas.microsoft.com/office/drawing/2014/main" id="{4AE2507B-B38F-4F47-B499-1A986215FDC7}"/>
              </a:ext>
            </a:extLst>
          </p:cNvPr>
          <p:cNvSpPr>
            <a:spLocks noGrp="1"/>
          </p:cNvSpPr>
          <p:nvPr>
            <p:ph type="ftr" sz="quarter" idx="11"/>
          </p:nvPr>
        </p:nvSpPr>
        <p:spPr/>
        <p:txBody>
          <a:bodyPr/>
          <a:lstStyle/>
          <a:p>
            <a:endParaRPr lang="de-CH"/>
          </a:p>
        </p:txBody>
      </p:sp>
      <p:sp>
        <p:nvSpPr>
          <p:cNvPr id="7" name="Foliennummernplatzhalter 6">
            <a:extLst>
              <a:ext uri="{FF2B5EF4-FFF2-40B4-BE49-F238E27FC236}">
                <a16:creationId xmlns:a16="http://schemas.microsoft.com/office/drawing/2014/main" id="{ADF05526-11A1-453B-A4C0-481372C12802}"/>
              </a:ext>
            </a:extLst>
          </p:cNvPr>
          <p:cNvSpPr>
            <a:spLocks noGrp="1"/>
          </p:cNvSpPr>
          <p:nvPr>
            <p:ph type="sldNum" sz="quarter" idx="12"/>
          </p:nvPr>
        </p:nvSpPr>
        <p:spPr/>
        <p:txBody>
          <a:bodyPr/>
          <a:lstStyle/>
          <a:p>
            <a:fld id="{E1C14147-2804-4233-85CE-78811DE8CC7F}" type="slidenum">
              <a:rPr lang="de-CH" smtClean="0"/>
              <a:t>‹Nr.›</a:t>
            </a:fld>
            <a:endParaRPr lang="de-CH"/>
          </a:p>
        </p:txBody>
      </p:sp>
    </p:spTree>
    <p:extLst>
      <p:ext uri="{BB962C8B-B14F-4D97-AF65-F5344CB8AC3E}">
        <p14:creationId xmlns:p14="http://schemas.microsoft.com/office/powerpoint/2010/main" val="63693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826622D-BFC8-422C-A554-7D1DAA6A8BB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CH"/>
          </a:p>
        </p:txBody>
      </p:sp>
      <p:sp>
        <p:nvSpPr>
          <p:cNvPr id="3" name="Textplatzhalter 2">
            <a:extLst>
              <a:ext uri="{FF2B5EF4-FFF2-40B4-BE49-F238E27FC236}">
                <a16:creationId xmlns:a16="http://schemas.microsoft.com/office/drawing/2014/main" id="{F3C83E12-A08A-41D8-98EF-58FD0E94F6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41159FF7-2AAC-4483-81F5-5F33841F06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81D6C3-87E1-42D2-A948-613577A2F1EC}" type="datetimeFigureOut">
              <a:rPr lang="de-CH" smtClean="0"/>
              <a:t>18.01.2022</a:t>
            </a:fld>
            <a:endParaRPr lang="de-CH"/>
          </a:p>
        </p:txBody>
      </p:sp>
      <p:sp>
        <p:nvSpPr>
          <p:cNvPr id="5" name="Fußzeilenplatzhalter 4">
            <a:extLst>
              <a:ext uri="{FF2B5EF4-FFF2-40B4-BE49-F238E27FC236}">
                <a16:creationId xmlns:a16="http://schemas.microsoft.com/office/drawing/2014/main" id="{081B70BB-E2EE-4CF9-8F95-AC69F7E43B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Foliennummernplatzhalter 5">
            <a:extLst>
              <a:ext uri="{FF2B5EF4-FFF2-40B4-BE49-F238E27FC236}">
                <a16:creationId xmlns:a16="http://schemas.microsoft.com/office/drawing/2014/main" id="{D1C82002-34D2-45DD-B650-22D43FD2ED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C14147-2804-4233-85CE-78811DE8CC7F}" type="slidenum">
              <a:rPr lang="de-CH" smtClean="0"/>
              <a:t>‹Nr.›</a:t>
            </a:fld>
            <a:endParaRPr lang="de-CH"/>
          </a:p>
        </p:txBody>
      </p:sp>
    </p:spTree>
    <p:extLst>
      <p:ext uri="{BB962C8B-B14F-4D97-AF65-F5344CB8AC3E}">
        <p14:creationId xmlns:p14="http://schemas.microsoft.com/office/powerpoint/2010/main" val="29060285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34.png"/><Relationship Id="rId5" Type="http://schemas.microsoft.com/office/2007/relationships/hdphoto" Target="../media/hdphoto1.wdp"/><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5.PNG"/><Relationship Id="rId7"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37.PNG"/><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3.PNG"/><Relationship Id="rId3" Type="http://schemas.microsoft.com/office/2007/relationships/hdphoto" Target="../media/hdphoto1.wdp"/><Relationship Id="rId7" Type="http://schemas.openxmlformats.org/officeDocument/2006/relationships/image" Target="../media/image22.PNG"/><Relationship Id="rId12" Type="http://schemas.openxmlformats.org/officeDocument/2006/relationships/image" Target="../media/image24.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40.png"/><Relationship Id="rId11" Type="http://schemas.openxmlformats.org/officeDocument/2006/relationships/image" Target="../media/image23.png"/><Relationship Id="rId5" Type="http://schemas.openxmlformats.org/officeDocument/2006/relationships/image" Target="../media/image39.png"/><Relationship Id="rId10" Type="http://schemas.openxmlformats.org/officeDocument/2006/relationships/image" Target="../media/image42.png"/><Relationship Id="rId4" Type="http://schemas.openxmlformats.org/officeDocument/2006/relationships/image" Target="../media/image17.PNG"/><Relationship Id="rId9" Type="http://schemas.microsoft.com/office/2007/relationships/hdphoto" Target="../media/hdphoto2.wdp"/></Relationships>
</file>

<file path=ppt/slides/_rels/slide1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44.PNG"/><Relationship Id="rId7" Type="http://schemas.openxmlformats.org/officeDocument/2006/relationships/image" Target="../media/image21.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0.png"/><Relationship Id="rId5" Type="http://schemas.microsoft.com/office/2007/relationships/hdphoto" Target="../media/hdphoto1.wdp"/><Relationship Id="rId4" Type="http://schemas.openxmlformats.org/officeDocument/2006/relationships/image" Target="../media/image3.png"/><Relationship Id="rId9"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50.PNG"/><Relationship Id="rId5" Type="http://schemas.microsoft.com/office/2007/relationships/hdphoto" Target="../media/hdphoto1.wdp"/><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23.png"/><Relationship Id="rId7"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5.PNG"/><Relationship Id="rId10" Type="http://schemas.openxmlformats.org/officeDocument/2006/relationships/image" Target="../media/image53.png"/><Relationship Id="rId4" Type="http://schemas.openxmlformats.org/officeDocument/2006/relationships/image" Target="../media/image24.png"/><Relationship Id="rId9" Type="http://schemas.openxmlformats.org/officeDocument/2006/relationships/image" Target="../media/image52.PNG"/></Relationships>
</file>

<file path=ppt/slides/_rels/slide17.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6.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55.PNG"/><Relationship Id="rId5" Type="http://schemas.microsoft.com/office/2007/relationships/hdphoto" Target="../media/hdphoto1.wdp"/><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59.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58.PNG"/><Relationship Id="rId5" Type="http://schemas.microsoft.com/office/2007/relationships/hdphoto" Target="../media/hdphoto1.wdp"/><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7.PNG"/><Relationship Id="rId7" Type="http://schemas.microsoft.com/office/2007/relationships/hdphoto" Target="../media/hdphoto2.wdp"/><Relationship Id="rId12" Type="http://schemas.openxmlformats.org/officeDocument/2006/relationships/image" Target="../media/image64.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63.png"/><Relationship Id="rId5" Type="http://schemas.microsoft.com/office/2007/relationships/hdphoto" Target="../media/hdphoto1.wdp"/><Relationship Id="rId10" Type="http://schemas.openxmlformats.org/officeDocument/2006/relationships/image" Target="../media/image62.png"/><Relationship Id="rId4" Type="http://schemas.openxmlformats.org/officeDocument/2006/relationships/image" Target="../media/image3.png"/><Relationship Id="rId9" Type="http://schemas.openxmlformats.org/officeDocument/2006/relationships/image" Target="../media/image61.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microsoft.com/office/2007/relationships/hdphoto" Target="../media/hdphoto1.wdp"/><Relationship Id="rId7" Type="http://schemas.microsoft.com/office/2007/relationships/hdphoto" Target="../media/hdphoto2.wdp"/><Relationship Id="rId12"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0.png"/><Relationship Id="rId5" Type="http://schemas.openxmlformats.org/officeDocument/2006/relationships/image" Target="../media/image5.PNG"/><Relationship Id="rId10" Type="http://schemas.openxmlformats.org/officeDocument/2006/relationships/image" Target="../media/image9.PNG"/><Relationship Id="rId4" Type="http://schemas.openxmlformats.org/officeDocument/2006/relationships/image" Target="../media/image4.png"/><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67.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66.PNG"/><Relationship Id="rId5" Type="http://schemas.microsoft.com/office/2007/relationships/hdphoto" Target="../media/hdphoto1.wdp"/><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68.PNG"/><Relationship Id="rId7" Type="http://schemas.openxmlformats.org/officeDocument/2006/relationships/image" Target="../media/image69.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65.PNG"/><Relationship Id="rId11" Type="http://schemas.openxmlformats.org/officeDocument/2006/relationships/image" Target="../media/image72.PNG"/><Relationship Id="rId5" Type="http://schemas.microsoft.com/office/2007/relationships/hdphoto" Target="../media/hdphoto1.wdp"/><Relationship Id="rId10" Type="http://schemas.openxmlformats.org/officeDocument/2006/relationships/image" Target="../media/image71.png"/><Relationship Id="rId4" Type="http://schemas.openxmlformats.org/officeDocument/2006/relationships/image" Target="../media/image3.png"/><Relationship Id="rId9" Type="http://schemas.openxmlformats.org/officeDocument/2006/relationships/image" Target="../media/image70.PNG"/></Relationships>
</file>

<file path=ppt/slides/_rels/slide2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73.png"/><Relationship Id="rId7" Type="http://schemas.openxmlformats.org/officeDocument/2006/relationships/image" Target="../media/image3.png"/><Relationship Id="rId12" Type="http://schemas.openxmlformats.org/officeDocument/2006/relationships/image" Target="../media/image76.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74.png"/><Relationship Id="rId11" Type="http://schemas.openxmlformats.org/officeDocument/2006/relationships/image" Target="../media/image75.PNG"/><Relationship Id="rId5" Type="http://schemas.microsoft.com/office/2007/relationships/hdphoto" Target="../media/hdphoto2.wdp"/><Relationship Id="rId10" Type="http://schemas.openxmlformats.org/officeDocument/2006/relationships/image" Target="../media/image70.PNG"/><Relationship Id="rId4" Type="http://schemas.openxmlformats.org/officeDocument/2006/relationships/image" Target="../media/image6.png"/><Relationship Id="rId9" Type="http://schemas.openxmlformats.org/officeDocument/2006/relationships/image" Target="../media/image69.png"/></Relationships>
</file>

<file path=ppt/slides/_rels/slide23.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77.png"/><Relationship Id="rId7" Type="http://schemas.openxmlformats.org/officeDocument/2006/relationships/image" Target="../media/image6.png"/><Relationship Id="rId12" Type="http://schemas.openxmlformats.org/officeDocument/2006/relationships/image" Target="../media/image82.png"/><Relationship Id="rId2" Type="http://schemas.openxmlformats.org/officeDocument/2006/relationships/image" Target="../media/image17.PNG"/><Relationship Id="rId1" Type="http://schemas.openxmlformats.org/officeDocument/2006/relationships/slideLayout" Target="../slideLayouts/slideLayout7.xml"/><Relationship Id="rId6" Type="http://schemas.microsoft.com/office/2007/relationships/hdphoto" Target="../media/hdphoto1.wdp"/><Relationship Id="rId11" Type="http://schemas.openxmlformats.org/officeDocument/2006/relationships/image" Target="../media/image81.PNG"/><Relationship Id="rId5" Type="http://schemas.openxmlformats.org/officeDocument/2006/relationships/image" Target="../media/image3.png"/><Relationship Id="rId10" Type="http://schemas.openxmlformats.org/officeDocument/2006/relationships/image" Target="../media/image80.PNG"/><Relationship Id="rId4" Type="http://schemas.openxmlformats.org/officeDocument/2006/relationships/image" Target="../media/image78.PNG"/><Relationship Id="rId9" Type="http://schemas.openxmlformats.org/officeDocument/2006/relationships/image" Target="../media/image79.PNG"/></Relationships>
</file>

<file path=ppt/slides/_rels/slide24.xml.rels><?xml version="1.0" encoding="UTF-8" standalone="yes"?>
<Relationships xmlns="http://schemas.openxmlformats.org/package/2006/relationships"><Relationship Id="rId8" Type="http://schemas.openxmlformats.org/officeDocument/2006/relationships/image" Target="../media/image84.PNG"/><Relationship Id="rId13" Type="http://schemas.openxmlformats.org/officeDocument/2006/relationships/image" Target="../media/image89.PNG"/><Relationship Id="rId3" Type="http://schemas.openxmlformats.org/officeDocument/2006/relationships/image" Target="../media/image83.PNG"/><Relationship Id="rId7" Type="http://schemas.microsoft.com/office/2007/relationships/hdphoto" Target="../media/hdphoto2.wdp"/><Relationship Id="rId12" Type="http://schemas.openxmlformats.org/officeDocument/2006/relationships/image" Target="../media/image88.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87.PNG"/><Relationship Id="rId5" Type="http://schemas.microsoft.com/office/2007/relationships/hdphoto" Target="../media/hdphoto1.wdp"/><Relationship Id="rId10" Type="http://schemas.openxmlformats.org/officeDocument/2006/relationships/image" Target="../media/image86.PNG"/><Relationship Id="rId4" Type="http://schemas.openxmlformats.org/officeDocument/2006/relationships/image" Target="../media/image3.png"/><Relationship Id="rId9" Type="http://schemas.openxmlformats.org/officeDocument/2006/relationships/image" Target="../media/image85.PNG"/></Relationships>
</file>

<file path=ppt/slides/_rels/slide25.xml.rels><?xml version="1.0" encoding="UTF-8" standalone="yes"?>
<Relationships xmlns="http://schemas.openxmlformats.org/package/2006/relationships"><Relationship Id="rId8" Type="http://schemas.openxmlformats.org/officeDocument/2006/relationships/image" Target="../media/image92.PNG"/><Relationship Id="rId3" Type="http://schemas.microsoft.com/office/2007/relationships/hdphoto" Target="../media/hdphoto2.wdp"/><Relationship Id="rId7" Type="http://schemas.openxmlformats.org/officeDocument/2006/relationships/image" Target="../media/image91.PNG"/><Relationship Id="rId2" Type="http://schemas.openxmlformats.org/officeDocument/2006/relationships/image" Target="../media/image6.png"/><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90.PNG"/><Relationship Id="rId9" Type="http://schemas.openxmlformats.org/officeDocument/2006/relationships/image" Target="../media/image93.PNG"/></Relationships>
</file>

<file path=ppt/slides/_rels/slide26.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4.png"/><Relationship Id="rId7" Type="http://schemas.microsoft.com/office/2007/relationships/hdphoto" Target="../media/hdphoto2.wdp"/><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98.png"/><Relationship Id="rId5" Type="http://schemas.microsoft.com/office/2007/relationships/hdphoto" Target="../media/hdphoto1.wdp"/><Relationship Id="rId10" Type="http://schemas.openxmlformats.org/officeDocument/2006/relationships/image" Target="../media/image97.png"/><Relationship Id="rId4" Type="http://schemas.openxmlformats.org/officeDocument/2006/relationships/image" Target="../media/image3.png"/><Relationship Id="rId9" Type="http://schemas.openxmlformats.org/officeDocument/2006/relationships/image" Target="../media/image96.png"/></Relationships>
</file>

<file path=ppt/slides/_rels/slide27.xml.rels><?xml version="1.0" encoding="UTF-8" standalone="yes"?>
<Relationships xmlns="http://schemas.openxmlformats.org/package/2006/relationships"><Relationship Id="rId8" Type="http://schemas.openxmlformats.org/officeDocument/2006/relationships/image" Target="../media/image101.PNG"/><Relationship Id="rId3" Type="http://schemas.microsoft.com/office/2007/relationships/hdphoto" Target="../media/hdphoto2.wdp"/><Relationship Id="rId7" Type="http://schemas.openxmlformats.org/officeDocument/2006/relationships/image" Target="../media/image100.PNG"/><Relationship Id="rId12" Type="http://schemas.openxmlformats.org/officeDocument/2006/relationships/image" Target="../media/image104.png"/><Relationship Id="rId2" Type="http://schemas.openxmlformats.org/officeDocument/2006/relationships/image" Target="../media/image6.png"/><Relationship Id="rId1" Type="http://schemas.openxmlformats.org/officeDocument/2006/relationships/slideLayout" Target="../slideLayouts/slideLayout7.xml"/><Relationship Id="rId6" Type="http://schemas.microsoft.com/office/2007/relationships/hdphoto" Target="../media/hdphoto1.wdp"/><Relationship Id="rId11" Type="http://schemas.openxmlformats.org/officeDocument/2006/relationships/image" Target="../media/image17.PNG"/><Relationship Id="rId5" Type="http://schemas.openxmlformats.org/officeDocument/2006/relationships/image" Target="../media/image3.png"/><Relationship Id="rId10" Type="http://schemas.openxmlformats.org/officeDocument/2006/relationships/image" Target="../media/image103.png"/><Relationship Id="rId4" Type="http://schemas.openxmlformats.org/officeDocument/2006/relationships/image" Target="../media/image99.PNG"/><Relationship Id="rId9" Type="http://schemas.openxmlformats.org/officeDocument/2006/relationships/image" Target="../media/image102.png"/></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microsoft.com/office/2007/relationships/hdphoto" Target="../media/hdphoto2.wdp"/><Relationship Id="rId7"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4.png"/><Relationship Id="rId10" Type="http://schemas.openxmlformats.org/officeDocument/2006/relationships/image" Target="../media/image16.PNG"/><Relationship Id="rId4" Type="http://schemas.openxmlformats.org/officeDocument/2006/relationships/image" Target="../media/image13.PNG"/><Relationship Id="rId9" Type="http://schemas.microsoft.com/office/2007/relationships/hdphoto" Target="../media/hdphoto1.wdp"/></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9.PNG"/><Relationship Id="rId5" Type="http://schemas.microsoft.com/office/2007/relationships/hdphoto" Target="../media/hdphoto1.wdp"/><Relationship Id="rId4" Type="http://schemas.openxmlformats.org/officeDocument/2006/relationships/image" Target="../media/image3.png"/><Relationship Id="rId9" Type="http://schemas.openxmlformats.org/officeDocument/2006/relationships/image" Target="../media/image22.PNG"/></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3.png"/><Relationship Id="rId7"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7.PN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28.PNG"/><Relationship Id="rId5" Type="http://schemas.microsoft.com/office/2007/relationships/hdphoto" Target="../media/hdphoto1.wdp"/><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30.PNG"/><Relationship Id="rId5" Type="http://schemas.microsoft.com/office/2007/relationships/hdphoto" Target="../media/hdphoto1.wdp"/><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31.PNG"/><Relationship Id="rId5" Type="http://schemas.microsoft.com/office/2007/relationships/hdphoto" Target="../media/hdphoto1.wdp"/><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33.PNG"/><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4375" y="1890919"/>
            <a:ext cx="8229600" cy="1885849"/>
          </a:xfrm>
          <a:solidFill>
            <a:schemeClr val="accent5">
              <a:lumMod val="40000"/>
              <a:lumOff val="60000"/>
            </a:schemeClr>
          </a:solidFill>
        </p:spPr>
        <p:txBody>
          <a:bodyPr>
            <a:noAutofit/>
          </a:bodyPr>
          <a:lstStyle/>
          <a:p>
            <a:pPr algn="l"/>
            <a:r>
              <a:rPr lang="en-US" sz="3200" dirty="0"/>
              <a:t>Robin App</a:t>
            </a:r>
            <a:br>
              <a:rPr lang="en-US" sz="3200" dirty="0"/>
            </a:br>
            <a:r>
              <a:rPr lang="en-US" sz="3200" dirty="0"/>
              <a:t>User manual - English</a:t>
            </a:r>
            <a:endParaRPr lang="de-DE" sz="3200" dirty="0"/>
          </a:p>
        </p:txBody>
      </p:sp>
      <p:sp>
        <p:nvSpPr>
          <p:cNvPr id="5" name="AutoShape 4" descr="Bildergebnis für PUK logo zürich"/>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dirty="0"/>
          </a:p>
        </p:txBody>
      </p:sp>
      <p:sp>
        <p:nvSpPr>
          <p:cNvPr id="15" name="Textfeld 14"/>
          <p:cNvSpPr txBox="1"/>
          <p:nvPr/>
        </p:nvSpPr>
        <p:spPr>
          <a:xfrm>
            <a:off x="1984376" y="476673"/>
            <a:ext cx="4615681" cy="276999"/>
          </a:xfrm>
          <a:prstGeom prst="rect">
            <a:avLst/>
          </a:prstGeom>
          <a:noFill/>
        </p:spPr>
        <p:txBody>
          <a:bodyPr wrap="square" rtlCol="0">
            <a:spAutoFit/>
          </a:bodyPr>
          <a:lstStyle/>
          <a:p>
            <a:r>
              <a:rPr lang="en-US" sz="1200" b="1" dirty="0"/>
              <a:t>Department of Child and Adolescent Psychiatry and Psychotherapy</a:t>
            </a:r>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24192" y="320366"/>
            <a:ext cx="2376934" cy="1080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00256" y="6093297"/>
            <a:ext cx="1681882" cy="571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01866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B806F594-6A43-4CFC-9028-69FA7BDD9413}"/>
              </a:ext>
            </a:extLst>
          </p:cNvPr>
          <p:cNvGrpSpPr/>
          <p:nvPr/>
        </p:nvGrpSpPr>
        <p:grpSpPr>
          <a:xfrm>
            <a:off x="5911001" y="484042"/>
            <a:ext cx="3056600" cy="5852222"/>
            <a:chOff x="5911001" y="484042"/>
            <a:chExt cx="3056600" cy="5852222"/>
          </a:xfrm>
        </p:grpSpPr>
        <p:pic>
          <p:nvPicPr>
            <p:cNvPr id="3" name="Grafik 2">
              <a:extLst>
                <a:ext uri="{FF2B5EF4-FFF2-40B4-BE49-F238E27FC236}">
                  <a16:creationId xmlns:a16="http://schemas.microsoft.com/office/drawing/2014/main" id="{014D0FAE-D8E5-49B0-B123-4C511B9914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11001" y="484042"/>
              <a:ext cx="3056600" cy="5852222"/>
            </a:xfrm>
            <a:prstGeom prst="rect">
              <a:avLst/>
            </a:prstGeom>
          </p:spPr>
        </p:pic>
        <p:pic>
          <p:nvPicPr>
            <p:cNvPr id="21" name="Grafik 20">
              <a:extLst>
                <a:ext uri="{FF2B5EF4-FFF2-40B4-BE49-F238E27FC236}">
                  <a16:creationId xmlns:a16="http://schemas.microsoft.com/office/drawing/2014/main" id="{0F5B9209-E968-45F9-B865-FDDA658F2C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4567" y="1125412"/>
              <a:ext cx="2680086" cy="4562083"/>
            </a:xfrm>
            <a:prstGeom prst="rect">
              <a:avLst/>
            </a:prstGeom>
          </p:spPr>
        </p:pic>
      </p:grpSp>
      <p:grpSp>
        <p:nvGrpSpPr>
          <p:cNvPr id="11" name="Gruppieren 10">
            <a:extLst>
              <a:ext uri="{FF2B5EF4-FFF2-40B4-BE49-F238E27FC236}">
                <a16:creationId xmlns:a16="http://schemas.microsoft.com/office/drawing/2014/main" id="{8ED0145A-427F-4A52-9B56-228A6E3205C8}"/>
              </a:ext>
            </a:extLst>
          </p:cNvPr>
          <p:cNvGrpSpPr/>
          <p:nvPr/>
        </p:nvGrpSpPr>
        <p:grpSpPr>
          <a:xfrm>
            <a:off x="8112762" y="1538339"/>
            <a:ext cx="661891" cy="700779"/>
            <a:chOff x="8075727" y="70150"/>
            <a:chExt cx="3260962" cy="3914021"/>
          </a:xfrm>
        </p:grpSpPr>
        <p:grpSp>
          <p:nvGrpSpPr>
            <p:cNvPr id="12" name="Gruppieren 11">
              <a:extLst>
                <a:ext uri="{FF2B5EF4-FFF2-40B4-BE49-F238E27FC236}">
                  <a16:creationId xmlns:a16="http://schemas.microsoft.com/office/drawing/2014/main" id="{ED80041C-E6AB-4246-82CD-FE80B38E87FA}"/>
                </a:ext>
              </a:extLst>
            </p:cNvPr>
            <p:cNvGrpSpPr/>
            <p:nvPr/>
          </p:nvGrpSpPr>
          <p:grpSpPr>
            <a:xfrm>
              <a:off x="8075727" y="70150"/>
              <a:ext cx="3260962" cy="3914021"/>
              <a:chOff x="8075731" y="70149"/>
              <a:chExt cx="3260963" cy="3914022"/>
            </a:xfrm>
          </p:grpSpPr>
          <p:grpSp>
            <p:nvGrpSpPr>
              <p:cNvPr id="16" name="Gruppieren 15">
                <a:extLst>
                  <a:ext uri="{FF2B5EF4-FFF2-40B4-BE49-F238E27FC236}">
                    <a16:creationId xmlns:a16="http://schemas.microsoft.com/office/drawing/2014/main" id="{BE95D32D-6945-4CBA-935B-5879A29674AE}"/>
                  </a:ext>
                </a:extLst>
              </p:cNvPr>
              <p:cNvGrpSpPr/>
              <p:nvPr/>
            </p:nvGrpSpPr>
            <p:grpSpPr>
              <a:xfrm>
                <a:off x="8075731" y="70149"/>
                <a:ext cx="3260963" cy="3914022"/>
                <a:chOff x="8075731" y="70149"/>
                <a:chExt cx="3260963" cy="3914022"/>
              </a:xfrm>
            </p:grpSpPr>
            <p:pic>
              <p:nvPicPr>
                <p:cNvPr id="18" name="Grafik 17">
                  <a:extLst>
                    <a:ext uri="{FF2B5EF4-FFF2-40B4-BE49-F238E27FC236}">
                      <a16:creationId xmlns:a16="http://schemas.microsoft.com/office/drawing/2014/main" id="{424187FC-FD86-4543-B5AB-1AB7E828D4A5}"/>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9" name="Rechteck 18">
                  <a:extLst>
                    <a:ext uri="{FF2B5EF4-FFF2-40B4-BE49-F238E27FC236}">
                      <a16:creationId xmlns:a16="http://schemas.microsoft.com/office/drawing/2014/main" id="{94DFE92B-B2D3-4382-ABDB-AB75A3E6050B}"/>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7" name="Rechteck 16">
                <a:extLst>
                  <a:ext uri="{FF2B5EF4-FFF2-40B4-BE49-F238E27FC236}">
                    <a16:creationId xmlns:a16="http://schemas.microsoft.com/office/drawing/2014/main" id="{9CFF03B9-A4AD-44C5-9676-D3ACF728FC5A}"/>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3" name="Rechteck 12">
              <a:extLst>
                <a:ext uri="{FF2B5EF4-FFF2-40B4-BE49-F238E27FC236}">
                  <a16:creationId xmlns:a16="http://schemas.microsoft.com/office/drawing/2014/main" id="{E93D234B-A916-4FF6-8C9E-039F2335DCE0}"/>
                </a:ext>
              </a:extLst>
            </p:cNvPr>
            <p:cNvSpPr/>
            <p:nvPr/>
          </p:nvSpPr>
          <p:spPr>
            <a:xfrm>
              <a:off x="9070908" y="1785260"/>
              <a:ext cx="631371"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4" name="Rechteck 13">
              <a:extLst>
                <a:ext uri="{FF2B5EF4-FFF2-40B4-BE49-F238E27FC236}">
                  <a16:creationId xmlns:a16="http://schemas.microsoft.com/office/drawing/2014/main" id="{5254BE89-D4E8-42F2-B09D-38FCA534DC01}"/>
                </a:ext>
              </a:extLst>
            </p:cNvPr>
            <p:cNvSpPr/>
            <p:nvPr/>
          </p:nvSpPr>
          <p:spPr>
            <a:xfrm rot="18844926">
              <a:off x="9529076" y="1595571"/>
              <a:ext cx="517222"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5" name="Rechteck 14">
              <a:extLst>
                <a:ext uri="{FF2B5EF4-FFF2-40B4-BE49-F238E27FC236}">
                  <a16:creationId xmlns:a16="http://schemas.microsoft.com/office/drawing/2014/main" id="{B912666D-BA7F-4132-BBE5-FBE02087D4C3}"/>
                </a:ext>
              </a:extLst>
            </p:cNvPr>
            <p:cNvSpPr/>
            <p:nvPr/>
          </p:nvSpPr>
          <p:spPr>
            <a:xfrm rot="18844926">
              <a:off x="9987031" y="1820517"/>
              <a:ext cx="559251" cy="3280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4" name="Sprechblase: rechteckig mit abgerundeten Ecken 23">
            <a:extLst>
              <a:ext uri="{FF2B5EF4-FFF2-40B4-BE49-F238E27FC236}">
                <a16:creationId xmlns:a16="http://schemas.microsoft.com/office/drawing/2014/main" id="{5AFB06CE-3683-481C-9E97-A0ECC77561B4}"/>
              </a:ext>
            </a:extLst>
          </p:cNvPr>
          <p:cNvSpPr/>
          <p:nvPr/>
        </p:nvSpPr>
        <p:spPr>
          <a:xfrm>
            <a:off x="9295504" y="1940228"/>
            <a:ext cx="2346711" cy="1423758"/>
          </a:xfrm>
          <a:prstGeom prst="wedgeRoundRectCallout">
            <a:avLst>
              <a:gd name="adj1" fmla="val -76153"/>
              <a:gd name="adj2" fmla="val -688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You can add further missing symptoms with the plus button</a:t>
            </a:r>
            <a:r>
              <a:rPr lang="de-CH" dirty="0"/>
              <a:t>.</a:t>
            </a:r>
          </a:p>
        </p:txBody>
      </p:sp>
      <p:grpSp>
        <p:nvGrpSpPr>
          <p:cNvPr id="22" name="Gruppieren 21">
            <a:extLst>
              <a:ext uri="{FF2B5EF4-FFF2-40B4-BE49-F238E27FC236}">
                <a16:creationId xmlns:a16="http://schemas.microsoft.com/office/drawing/2014/main" id="{EB484FE5-75BE-4507-BD42-6A4F32CAC30D}"/>
              </a:ext>
            </a:extLst>
          </p:cNvPr>
          <p:cNvGrpSpPr/>
          <p:nvPr/>
        </p:nvGrpSpPr>
        <p:grpSpPr>
          <a:xfrm>
            <a:off x="2670521" y="484042"/>
            <a:ext cx="3148698" cy="5852222"/>
            <a:chOff x="409804" y="242842"/>
            <a:chExt cx="2543121" cy="4633218"/>
          </a:xfrm>
        </p:grpSpPr>
        <p:pic>
          <p:nvPicPr>
            <p:cNvPr id="23" name="Grafik 22">
              <a:extLst>
                <a:ext uri="{FF2B5EF4-FFF2-40B4-BE49-F238E27FC236}">
                  <a16:creationId xmlns:a16="http://schemas.microsoft.com/office/drawing/2014/main" id="{B43FF4D6-8969-4D0A-9D54-7174E74EAE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804" y="242842"/>
              <a:ext cx="2543121" cy="4633218"/>
            </a:xfrm>
            <a:prstGeom prst="rect">
              <a:avLst/>
            </a:prstGeom>
          </p:spPr>
        </p:pic>
        <p:pic>
          <p:nvPicPr>
            <p:cNvPr id="28" name="Grafik 27">
              <a:extLst>
                <a:ext uri="{FF2B5EF4-FFF2-40B4-BE49-F238E27FC236}">
                  <a16:creationId xmlns:a16="http://schemas.microsoft.com/office/drawing/2014/main" id="{8F260E6F-C944-4E36-8EE6-80B78C099D4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9639" y="716631"/>
              <a:ext cx="2196736" cy="3680729"/>
            </a:xfrm>
            <a:prstGeom prst="rect">
              <a:avLst/>
            </a:prstGeom>
          </p:spPr>
        </p:pic>
      </p:grpSp>
      <p:sp>
        <p:nvSpPr>
          <p:cNvPr id="20" name="Sprechblase: rechteckig mit abgerundeten Ecken 19">
            <a:extLst>
              <a:ext uri="{FF2B5EF4-FFF2-40B4-BE49-F238E27FC236}">
                <a16:creationId xmlns:a16="http://schemas.microsoft.com/office/drawing/2014/main" id="{C3DFDEFE-10E6-46E3-B6E4-BEC1457554E1}"/>
              </a:ext>
            </a:extLst>
          </p:cNvPr>
          <p:cNvSpPr/>
          <p:nvPr/>
        </p:nvSpPr>
        <p:spPr>
          <a:xfrm>
            <a:off x="101296" y="1940227"/>
            <a:ext cx="2346711" cy="1488773"/>
          </a:xfrm>
          <a:prstGeom prst="wedgeRoundRectCallout">
            <a:avLst>
              <a:gd name="adj1" fmla="val 77887"/>
              <a:gd name="adj2" fmla="val 674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You also can get to the symptoms through the menu</a:t>
            </a:r>
            <a:r>
              <a:rPr lang="de-CH" dirty="0"/>
              <a:t>.</a:t>
            </a:r>
          </a:p>
        </p:txBody>
      </p:sp>
    </p:spTree>
    <p:extLst>
      <p:ext uri="{BB962C8B-B14F-4D97-AF65-F5344CB8AC3E}">
        <p14:creationId xmlns:p14="http://schemas.microsoft.com/office/powerpoint/2010/main" val="17132760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DEA22C72-97F8-40AD-ABA4-269D2BD5C490}"/>
              </a:ext>
            </a:extLst>
          </p:cNvPr>
          <p:cNvGrpSpPr/>
          <p:nvPr/>
        </p:nvGrpSpPr>
        <p:grpSpPr>
          <a:xfrm>
            <a:off x="44645" y="502889"/>
            <a:ext cx="2892289" cy="5671408"/>
            <a:chOff x="44645" y="502889"/>
            <a:chExt cx="2892289" cy="5671408"/>
          </a:xfrm>
        </p:grpSpPr>
        <p:pic>
          <p:nvPicPr>
            <p:cNvPr id="6" name="Grafik 5">
              <a:extLst>
                <a:ext uri="{FF2B5EF4-FFF2-40B4-BE49-F238E27FC236}">
                  <a16:creationId xmlns:a16="http://schemas.microsoft.com/office/drawing/2014/main" id="{69920364-0A32-42B7-8C7C-9E5956C976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45" y="502889"/>
              <a:ext cx="2892289" cy="5671408"/>
            </a:xfrm>
            <a:prstGeom prst="rect">
              <a:avLst/>
            </a:prstGeom>
          </p:spPr>
        </p:pic>
        <p:pic>
          <p:nvPicPr>
            <p:cNvPr id="3" name="Grafik 2">
              <a:extLst>
                <a:ext uri="{FF2B5EF4-FFF2-40B4-BE49-F238E27FC236}">
                  <a16:creationId xmlns:a16="http://schemas.microsoft.com/office/drawing/2014/main" id="{ADCF1BDD-6DDF-4D31-B1CA-019168761F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5182" y="1101470"/>
              <a:ext cx="2544083" cy="4405131"/>
            </a:xfrm>
            <a:prstGeom prst="rect">
              <a:avLst/>
            </a:prstGeom>
          </p:spPr>
        </p:pic>
      </p:grpSp>
      <p:grpSp>
        <p:nvGrpSpPr>
          <p:cNvPr id="14" name="Gruppieren 13">
            <a:extLst>
              <a:ext uri="{FF2B5EF4-FFF2-40B4-BE49-F238E27FC236}">
                <a16:creationId xmlns:a16="http://schemas.microsoft.com/office/drawing/2014/main" id="{0D8933BC-CA94-46AD-AD0A-4C84E1E58414}"/>
              </a:ext>
            </a:extLst>
          </p:cNvPr>
          <p:cNvGrpSpPr/>
          <p:nvPr/>
        </p:nvGrpSpPr>
        <p:grpSpPr>
          <a:xfrm>
            <a:off x="2941078" y="502889"/>
            <a:ext cx="3034657" cy="5671408"/>
            <a:chOff x="2941078" y="502889"/>
            <a:chExt cx="3034657" cy="5671408"/>
          </a:xfrm>
        </p:grpSpPr>
        <p:pic>
          <p:nvPicPr>
            <p:cNvPr id="7" name="Grafik 6">
              <a:extLst>
                <a:ext uri="{FF2B5EF4-FFF2-40B4-BE49-F238E27FC236}">
                  <a16:creationId xmlns:a16="http://schemas.microsoft.com/office/drawing/2014/main" id="{DBF64A9B-95C3-4904-A8AF-38639733D6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1078" y="502889"/>
              <a:ext cx="3034657" cy="5671408"/>
            </a:xfrm>
            <a:prstGeom prst="rect">
              <a:avLst/>
            </a:prstGeom>
          </p:spPr>
        </p:pic>
        <p:pic>
          <p:nvPicPr>
            <p:cNvPr id="11" name="Grafik 10">
              <a:extLst>
                <a:ext uri="{FF2B5EF4-FFF2-40B4-BE49-F238E27FC236}">
                  <a16:creationId xmlns:a16="http://schemas.microsoft.com/office/drawing/2014/main" id="{6A9DEBD3-5F90-4B44-8237-71CB6158EDE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36671" y="1114267"/>
              <a:ext cx="2647839" cy="4392334"/>
            </a:xfrm>
            <a:prstGeom prst="rect">
              <a:avLst/>
            </a:prstGeom>
          </p:spPr>
        </p:pic>
      </p:grpSp>
      <p:grpSp>
        <p:nvGrpSpPr>
          <p:cNvPr id="18" name="Gruppieren 17">
            <a:extLst>
              <a:ext uri="{FF2B5EF4-FFF2-40B4-BE49-F238E27FC236}">
                <a16:creationId xmlns:a16="http://schemas.microsoft.com/office/drawing/2014/main" id="{BCE5C266-2BFB-44F4-A19D-0B9ABF1730B9}"/>
              </a:ext>
            </a:extLst>
          </p:cNvPr>
          <p:cNvGrpSpPr/>
          <p:nvPr/>
        </p:nvGrpSpPr>
        <p:grpSpPr>
          <a:xfrm>
            <a:off x="5983437" y="502889"/>
            <a:ext cx="3034658" cy="5671408"/>
            <a:chOff x="5983437" y="502889"/>
            <a:chExt cx="3034658" cy="5671408"/>
          </a:xfrm>
        </p:grpSpPr>
        <p:pic>
          <p:nvPicPr>
            <p:cNvPr id="12" name="Grafik 11">
              <a:extLst>
                <a:ext uri="{FF2B5EF4-FFF2-40B4-BE49-F238E27FC236}">
                  <a16:creationId xmlns:a16="http://schemas.microsoft.com/office/drawing/2014/main" id="{40AF2EA8-BC08-4287-8CA3-48DBF637D3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3437" y="502889"/>
              <a:ext cx="3034658" cy="5671408"/>
            </a:xfrm>
            <a:prstGeom prst="rect">
              <a:avLst/>
            </a:prstGeom>
          </p:spPr>
        </p:pic>
        <p:pic>
          <p:nvPicPr>
            <p:cNvPr id="17" name="Grafik 16">
              <a:extLst>
                <a:ext uri="{FF2B5EF4-FFF2-40B4-BE49-F238E27FC236}">
                  <a16:creationId xmlns:a16="http://schemas.microsoft.com/office/drawing/2014/main" id="{53EA01F5-4AE4-4642-8B6C-F9894412271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88105" y="1118248"/>
              <a:ext cx="2641155" cy="4392334"/>
            </a:xfrm>
            <a:prstGeom prst="rect">
              <a:avLst/>
            </a:prstGeom>
          </p:spPr>
        </p:pic>
      </p:grpSp>
      <p:grpSp>
        <p:nvGrpSpPr>
          <p:cNvPr id="19" name="Gruppieren 18">
            <a:extLst>
              <a:ext uri="{FF2B5EF4-FFF2-40B4-BE49-F238E27FC236}">
                <a16:creationId xmlns:a16="http://schemas.microsoft.com/office/drawing/2014/main" id="{19D211ED-50C2-4F3C-B40C-BC1F5BD98B86}"/>
              </a:ext>
            </a:extLst>
          </p:cNvPr>
          <p:cNvGrpSpPr/>
          <p:nvPr/>
        </p:nvGrpSpPr>
        <p:grpSpPr>
          <a:xfrm>
            <a:off x="6194385" y="5128144"/>
            <a:ext cx="717230" cy="756913"/>
            <a:chOff x="8075731" y="70149"/>
            <a:chExt cx="3260963" cy="3914022"/>
          </a:xfrm>
        </p:grpSpPr>
        <p:grpSp>
          <p:nvGrpSpPr>
            <p:cNvPr id="20" name="Gruppieren 19">
              <a:extLst>
                <a:ext uri="{FF2B5EF4-FFF2-40B4-BE49-F238E27FC236}">
                  <a16:creationId xmlns:a16="http://schemas.microsoft.com/office/drawing/2014/main" id="{E52C1FBC-FC69-4795-AA00-3881E5A7F33C}"/>
                </a:ext>
              </a:extLst>
            </p:cNvPr>
            <p:cNvGrpSpPr/>
            <p:nvPr/>
          </p:nvGrpSpPr>
          <p:grpSpPr>
            <a:xfrm>
              <a:off x="8075731" y="70149"/>
              <a:ext cx="3260963" cy="3914022"/>
              <a:chOff x="8075731" y="70149"/>
              <a:chExt cx="3260963" cy="3914022"/>
            </a:xfrm>
          </p:grpSpPr>
          <p:grpSp>
            <p:nvGrpSpPr>
              <p:cNvPr id="24" name="Gruppieren 23">
                <a:extLst>
                  <a:ext uri="{FF2B5EF4-FFF2-40B4-BE49-F238E27FC236}">
                    <a16:creationId xmlns:a16="http://schemas.microsoft.com/office/drawing/2014/main" id="{0693332E-7F15-49A4-9A50-DCBA0CE05379}"/>
                  </a:ext>
                </a:extLst>
              </p:cNvPr>
              <p:cNvGrpSpPr/>
              <p:nvPr/>
            </p:nvGrpSpPr>
            <p:grpSpPr>
              <a:xfrm>
                <a:off x="8075731" y="70149"/>
                <a:ext cx="3260963" cy="3914022"/>
                <a:chOff x="8075731" y="70149"/>
                <a:chExt cx="3260963" cy="3914022"/>
              </a:xfrm>
            </p:grpSpPr>
            <p:pic>
              <p:nvPicPr>
                <p:cNvPr id="26" name="Grafik 25">
                  <a:extLst>
                    <a:ext uri="{FF2B5EF4-FFF2-40B4-BE49-F238E27FC236}">
                      <a16:creationId xmlns:a16="http://schemas.microsoft.com/office/drawing/2014/main" id="{01187FD2-3A0F-48F1-B424-B1CFCBC7EF6C}"/>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27" name="Rechteck 26">
                  <a:extLst>
                    <a:ext uri="{FF2B5EF4-FFF2-40B4-BE49-F238E27FC236}">
                      <a16:creationId xmlns:a16="http://schemas.microsoft.com/office/drawing/2014/main" id="{660F5C7E-770E-4923-8196-AD3642F0F5A1}"/>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5" name="Rechteck 24">
                <a:extLst>
                  <a:ext uri="{FF2B5EF4-FFF2-40B4-BE49-F238E27FC236}">
                    <a16:creationId xmlns:a16="http://schemas.microsoft.com/office/drawing/2014/main" id="{ECBB5A7C-007F-42B7-9E13-6DA0527991B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1" name="Rechteck 20">
              <a:extLst>
                <a:ext uri="{FF2B5EF4-FFF2-40B4-BE49-F238E27FC236}">
                  <a16:creationId xmlns:a16="http://schemas.microsoft.com/office/drawing/2014/main" id="{588C5AEA-F56F-4DAB-B4DA-5CE786A1A52A}"/>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2" name="Rechteck 21">
              <a:extLst>
                <a:ext uri="{FF2B5EF4-FFF2-40B4-BE49-F238E27FC236}">
                  <a16:creationId xmlns:a16="http://schemas.microsoft.com/office/drawing/2014/main" id="{9C05AADF-0C44-40A7-9E13-9C79A82E546D}"/>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3" name="Rechteck 22">
              <a:extLst>
                <a:ext uri="{FF2B5EF4-FFF2-40B4-BE49-F238E27FC236}">
                  <a16:creationId xmlns:a16="http://schemas.microsoft.com/office/drawing/2014/main" id="{11287188-8C38-4DF9-878A-104434E85B05}"/>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4" name="Gruppieren 33">
            <a:extLst>
              <a:ext uri="{FF2B5EF4-FFF2-40B4-BE49-F238E27FC236}">
                <a16:creationId xmlns:a16="http://schemas.microsoft.com/office/drawing/2014/main" id="{77FF3924-7ADA-4E40-A4FA-CC850A46A84F}"/>
              </a:ext>
            </a:extLst>
          </p:cNvPr>
          <p:cNvGrpSpPr/>
          <p:nvPr/>
        </p:nvGrpSpPr>
        <p:grpSpPr>
          <a:xfrm>
            <a:off x="9037351" y="502889"/>
            <a:ext cx="2975684" cy="5671408"/>
            <a:chOff x="9037351" y="502889"/>
            <a:chExt cx="2975684" cy="5671408"/>
          </a:xfrm>
        </p:grpSpPr>
        <p:pic>
          <p:nvPicPr>
            <p:cNvPr id="16" name="Grafik 15">
              <a:extLst>
                <a:ext uri="{FF2B5EF4-FFF2-40B4-BE49-F238E27FC236}">
                  <a16:creationId xmlns:a16="http://schemas.microsoft.com/office/drawing/2014/main" id="{994FA332-CEFE-4CEA-BB4D-8657C65CDC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7351" y="502889"/>
              <a:ext cx="2975684" cy="5671408"/>
            </a:xfrm>
            <a:prstGeom prst="rect">
              <a:avLst/>
            </a:prstGeom>
          </p:spPr>
        </p:pic>
        <p:pic>
          <p:nvPicPr>
            <p:cNvPr id="31" name="Grafik 30">
              <a:extLst>
                <a:ext uri="{FF2B5EF4-FFF2-40B4-BE49-F238E27FC236}">
                  <a16:creationId xmlns:a16="http://schemas.microsoft.com/office/drawing/2014/main" id="{EF21BA25-C33C-4CC8-9CFA-E709ADE0986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222763" y="1114267"/>
              <a:ext cx="2630881" cy="4401785"/>
            </a:xfrm>
            <a:prstGeom prst="rect">
              <a:avLst/>
            </a:prstGeom>
          </p:spPr>
        </p:pic>
      </p:grpSp>
    </p:spTree>
    <p:extLst>
      <p:ext uri="{BB962C8B-B14F-4D97-AF65-F5344CB8AC3E}">
        <p14:creationId xmlns:p14="http://schemas.microsoft.com/office/powerpoint/2010/main" val="1526997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a:extLst>
              <a:ext uri="{FF2B5EF4-FFF2-40B4-BE49-F238E27FC236}">
                <a16:creationId xmlns:a16="http://schemas.microsoft.com/office/drawing/2014/main" id="{1890B42C-2DF1-4A12-927A-A6B4D3EDFC39}"/>
              </a:ext>
            </a:extLst>
          </p:cNvPr>
          <p:cNvGrpSpPr/>
          <p:nvPr/>
        </p:nvGrpSpPr>
        <p:grpSpPr>
          <a:xfrm>
            <a:off x="1992873" y="3147585"/>
            <a:ext cx="661891" cy="700779"/>
            <a:chOff x="8075731" y="70149"/>
            <a:chExt cx="3260963" cy="3914022"/>
          </a:xfrm>
        </p:grpSpPr>
        <p:grpSp>
          <p:nvGrpSpPr>
            <p:cNvPr id="13" name="Gruppieren 12">
              <a:extLst>
                <a:ext uri="{FF2B5EF4-FFF2-40B4-BE49-F238E27FC236}">
                  <a16:creationId xmlns:a16="http://schemas.microsoft.com/office/drawing/2014/main" id="{A72A888D-69D1-47C0-91DD-966433007AE2}"/>
                </a:ext>
              </a:extLst>
            </p:cNvPr>
            <p:cNvGrpSpPr/>
            <p:nvPr/>
          </p:nvGrpSpPr>
          <p:grpSpPr>
            <a:xfrm>
              <a:off x="8075731" y="70149"/>
              <a:ext cx="3260963" cy="3914022"/>
              <a:chOff x="8075731" y="70149"/>
              <a:chExt cx="3260963" cy="3914022"/>
            </a:xfrm>
          </p:grpSpPr>
          <p:grpSp>
            <p:nvGrpSpPr>
              <p:cNvPr id="17" name="Gruppieren 16">
                <a:extLst>
                  <a:ext uri="{FF2B5EF4-FFF2-40B4-BE49-F238E27FC236}">
                    <a16:creationId xmlns:a16="http://schemas.microsoft.com/office/drawing/2014/main" id="{3E1867CF-9122-4E43-985D-DA1E03FB9356}"/>
                  </a:ext>
                </a:extLst>
              </p:cNvPr>
              <p:cNvGrpSpPr/>
              <p:nvPr/>
            </p:nvGrpSpPr>
            <p:grpSpPr>
              <a:xfrm>
                <a:off x="8075731" y="70149"/>
                <a:ext cx="3260963" cy="3914022"/>
                <a:chOff x="8075731" y="70149"/>
                <a:chExt cx="3260963" cy="3914022"/>
              </a:xfrm>
            </p:grpSpPr>
            <p:pic>
              <p:nvPicPr>
                <p:cNvPr id="19" name="Grafik 18">
                  <a:extLst>
                    <a:ext uri="{FF2B5EF4-FFF2-40B4-BE49-F238E27FC236}">
                      <a16:creationId xmlns:a16="http://schemas.microsoft.com/office/drawing/2014/main" id="{3C88AA64-6C90-457D-A8F6-7E397146FE94}"/>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20" name="Rechteck 19">
                  <a:extLst>
                    <a:ext uri="{FF2B5EF4-FFF2-40B4-BE49-F238E27FC236}">
                      <a16:creationId xmlns:a16="http://schemas.microsoft.com/office/drawing/2014/main" id="{B1D67545-4955-4C98-A55C-C8D4F55630B8}"/>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8" name="Rechteck 17">
                <a:extLst>
                  <a:ext uri="{FF2B5EF4-FFF2-40B4-BE49-F238E27FC236}">
                    <a16:creationId xmlns:a16="http://schemas.microsoft.com/office/drawing/2014/main" id="{9382A5CB-3CD0-46E5-8112-75C9637E1B2B}"/>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4" name="Rechteck 13">
              <a:extLst>
                <a:ext uri="{FF2B5EF4-FFF2-40B4-BE49-F238E27FC236}">
                  <a16:creationId xmlns:a16="http://schemas.microsoft.com/office/drawing/2014/main" id="{F14EA2E9-5458-40A7-928A-8574150391E6}"/>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5" name="Rechteck 14">
              <a:extLst>
                <a:ext uri="{FF2B5EF4-FFF2-40B4-BE49-F238E27FC236}">
                  <a16:creationId xmlns:a16="http://schemas.microsoft.com/office/drawing/2014/main" id="{CE54A825-25AD-4288-AB2D-FF92BC1B6F47}"/>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 name="Rechteck 15">
              <a:extLst>
                <a:ext uri="{FF2B5EF4-FFF2-40B4-BE49-F238E27FC236}">
                  <a16:creationId xmlns:a16="http://schemas.microsoft.com/office/drawing/2014/main" id="{7859114B-2062-4852-B0A9-19CEF95B1071}"/>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43" name="Gruppieren 42">
            <a:extLst>
              <a:ext uri="{FF2B5EF4-FFF2-40B4-BE49-F238E27FC236}">
                <a16:creationId xmlns:a16="http://schemas.microsoft.com/office/drawing/2014/main" id="{C3BABB7F-1E40-4F14-BFF1-641227819CCE}"/>
              </a:ext>
            </a:extLst>
          </p:cNvPr>
          <p:cNvGrpSpPr/>
          <p:nvPr/>
        </p:nvGrpSpPr>
        <p:grpSpPr>
          <a:xfrm>
            <a:off x="5968864" y="412475"/>
            <a:ext cx="2941048" cy="5852221"/>
            <a:chOff x="385326" y="417951"/>
            <a:chExt cx="2873167" cy="5764735"/>
          </a:xfrm>
        </p:grpSpPr>
        <p:grpSp>
          <p:nvGrpSpPr>
            <p:cNvPr id="53" name="Gruppieren 52">
              <a:extLst>
                <a:ext uri="{FF2B5EF4-FFF2-40B4-BE49-F238E27FC236}">
                  <a16:creationId xmlns:a16="http://schemas.microsoft.com/office/drawing/2014/main" id="{31299956-F3A2-42D8-BE64-108CD6FDD197}"/>
                </a:ext>
              </a:extLst>
            </p:cNvPr>
            <p:cNvGrpSpPr/>
            <p:nvPr/>
          </p:nvGrpSpPr>
          <p:grpSpPr>
            <a:xfrm>
              <a:off x="385326" y="417951"/>
              <a:ext cx="2873167" cy="5764735"/>
              <a:chOff x="5148065" y="322203"/>
              <a:chExt cx="3168689" cy="6346952"/>
            </a:xfrm>
          </p:grpSpPr>
          <p:grpSp>
            <p:nvGrpSpPr>
              <p:cNvPr id="55" name="Gruppieren 54">
                <a:extLst>
                  <a:ext uri="{FF2B5EF4-FFF2-40B4-BE49-F238E27FC236}">
                    <a16:creationId xmlns:a16="http://schemas.microsoft.com/office/drawing/2014/main" id="{6CA8848C-2CD3-4D8D-A668-F9D42BB34613}"/>
                  </a:ext>
                </a:extLst>
              </p:cNvPr>
              <p:cNvGrpSpPr/>
              <p:nvPr/>
            </p:nvGrpSpPr>
            <p:grpSpPr>
              <a:xfrm>
                <a:off x="5148065" y="322203"/>
                <a:ext cx="3168689" cy="6346952"/>
                <a:chOff x="70220" y="373217"/>
                <a:chExt cx="3168689" cy="6346952"/>
              </a:xfrm>
            </p:grpSpPr>
            <p:pic>
              <p:nvPicPr>
                <p:cNvPr id="57" name="Grafik 56">
                  <a:extLst>
                    <a:ext uri="{FF2B5EF4-FFF2-40B4-BE49-F238E27FC236}">
                      <a16:creationId xmlns:a16="http://schemas.microsoft.com/office/drawing/2014/main" id="{8A8497D2-3511-4343-905B-6967E050BD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220" y="373217"/>
                  <a:ext cx="3168689" cy="6346952"/>
                </a:xfrm>
                <a:prstGeom prst="rect">
                  <a:avLst/>
                </a:prstGeom>
              </p:spPr>
            </p:pic>
            <p:pic>
              <p:nvPicPr>
                <p:cNvPr id="58" name="Grafik 57">
                  <a:extLst>
                    <a:ext uri="{FF2B5EF4-FFF2-40B4-BE49-F238E27FC236}">
                      <a16:creationId xmlns:a16="http://schemas.microsoft.com/office/drawing/2014/main" id="{AF14D332-5DFD-4DBD-8DFD-3D6B3FD3266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2328" y="1052585"/>
                  <a:ext cx="2804469" cy="4988215"/>
                </a:xfrm>
                <a:prstGeom prst="rect">
                  <a:avLst/>
                </a:prstGeom>
              </p:spPr>
            </p:pic>
          </p:grpSp>
          <p:pic>
            <p:nvPicPr>
              <p:cNvPr id="56" name="Grafik 55">
                <a:extLst>
                  <a:ext uri="{FF2B5EF4-FFF2-40B4-BE49-F238E27FC236}">
                    <a16:creationId xmlns:a16="http://schemas.microsoft.com/office/drawing/2014/main" id="{1D2C4EEB-B5CE-473E-A15B-5E77A1049E6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30173" y="947859"/>
                <a:ext cx="2855633" cy="5079219"/>
              </a:xfrm>
              <a:prstGeom prst="rect">
                <a:avLst/>
              </a:prstGeom>
            </p:spPr>
          </p:pic>
        </p:grpSp>
        <p:pic>
          <p:nvPicPr>
            <p:cNvPr id="54" name="Grafik 53">
              <a:extLst>
                <a:ext uri="{FF2B5EF4-FFF2-40B4-BE49-F238E27FC236}">
                  <a16:creationId xmlns:a16="http://schemas.microsoft.com/office/drawing/2014/main" id="{7845DC7C-6550-46A8-8896-8CD1E45F893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0466" y="994839"/>
              <a:ext cx="2588635" cy="4594828"/>
            </a:xfrm>
            <a:prstGeom prst="rect">
              <a:avLst/>
            </a:prstGeom>
          </p:spPr>
        </p:pic>
      </p:grpSp>
      <p:grpSp>
        <p:nvGrpSpPr>
          <p:cNvPr id="34" name="Gruppieren 33">
            <a:extLst>
              <a:ext uri="{FF2B5EF4-FFF2-40B4-BE49-F238E27FC236}">
                <a16:creationId xmlns:a16="http://schemas.microsoft.com/office/drawing/2014/main" id="{1E47A6AE-4DA9-4CCB-99E2-A3E82B38B375}"/>
              </a:ext>
            </a:extLst>
          </p:cNvPr>
          <p:cNvGrpSpPr/>
          <p:nvPr/>
        </p:nvGrpSpPr>
        <p:grpSpPr>
          <a:xfrm>
            <a:off x="5968864" y="3241393"/>
            <a:ext cx="717230" cy="756913"/>
            <a:chOff x="8075731" y="70149"/>
            <a:chExt cx="3260963" cy="3914022"/>
          </a:xfrm>
        </p:grpSpPr>
        <p:grpSp>
          <p:nvGrpSpPr>
            <p:cNvPr id="35" name="Gruppieren 34">
              <a:extLst>
                <a:ext uri="{FF2B5EF4-FFF2-40B4-BE49-F238E27FC236}">
                  <a16:creationId xmlns:a16="http://schemas.microsoft.com/office/drawing/2014/main" id="{A6D28063-7EB8-4363-9E5A-BFE7CFA6FFAD}"/>
                </a:ext>
              </a:extLst>
            </p:cNvPr>
            <p:cNvGrpSpPr/>
            <p:nvPr/>
          </p:nvGrpSpPr>
          <p:grpSpPr>
            <a:xfrm>
              <a:off x="8075731" y="70149"/>
              <a:ext cx="3260963" cy="3914022"/>
              <a:chOff x="8075731" y="70149"/>
              <a:chExt cx="3260963" cy="3914022"/>
            </a:xfrm>
          </p:grpSpPr>
          <p:grpSp>
            <p:nvGrpSpPr>
              <p:cNvPr id="39" name="Gruppieren 38">
                <a:extLst>
                  <a:ext uri="{FF2B5EF4-FFF2-40B4-BE49-F238E27FC236}">
                    <a16:creationId xmlns:a16="http://schemas.microsoft.com/office/drawing/2014/main" id="{0840D212-3211-4AE0-9874-E535054DEA40}"/>
                  </a:ext>
                </a:extLst>
              </p:cNvPr>
              <p:cNvGrpSpPr/>
              <p:nvPr/>
            </p:nvGrpSpPr>
            <p:grpSpPr>
              <a:xfrm>
                <a:off x="8075731" y="70149"/>
                <a:ext cx="3260963" cy="3914022"/>
                <a:chOff x="8075731" y="70149"/>
                <a:chExt cx="3260963" cy="3914022"/>
              </a:xfrm>
            </p:grpSpPr>
            <p:pic>
              <p:nvPicPr>
                <p:cNvPr id="41" name="Grafik 40">
                  <a:extLst>
                    <a:ext uri="{FF2B5EF4-FFF2-40B4-BE49-F238E27FC236}">
                      <a16:creationId xmlns:a16="http://schemas.microsoft.com/office/drawing/2014/main" id="{CE849874-B8DC-45CC-8AC1-B5376BBAD617}"/>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42" name="Rechteck 41">
                  <a:extLst>
                    <a:ext uri="{FF2B5EF4-FFF2-40B4-BE49-F238E27FC236}">
                      <a16:creationId xmlns:a16="http://schemas.microsoft.com/office/drawing/2014/main" id="{39231B20-EC48-4D79-875A-89CAF004E94B}"/>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40" name="Rechteck 39">
                <a:extLst>
                  <a:ext uri="{FF2B5EF4-FFF2-40B4-BE49-F238E27FC236}">
                    <a16:creationId xmlns:a16="http://schemas.microsoft.com/office/drawing/2014/main" id="{5BA95447-7179-485A-A376-F0ACBAB8685B}"/>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6" name="Rechteck 35">
              <a:extLst>
                <a:ext uri="{FF2B5EF4-FFF2-40B4-BE49-F238E27FC236}">
                  <a16:creationId xmlns:a16="http://schemas.microsoft.com/office/drawing/2014/main" id="{3106A768-76C3-439D-AE5A-698113785174}"/>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7" name="Rechteck 36">
              <a:extLst>
                <a:ext uri="{FF2B5EF4-FFF2-40B4-BE49-F238E27FC236}">
                  <a16:creationId xmlns:a16="http://schemas.microsoft.com/office/drawing/2014/main" id="{34E337C0-D6C1-419B-85C8-F4478953106D}"/>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8" name="Rechteck 37">
              <a:extLst>
                <a:ext uri="{FF2B5EF4-FFF2-40B4-BE49-F238E27FC236}">
                  <a16:creationId xmlns:a16="http://schemas.microsoft.com/office/drawing/2014/main" id="{A51AC11F-F6F2-4741-A91C-B5B7ABBBAF6F}"/>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4" name="Gruppieren 3">
            <a:extLst>
              <a:ext uri="{FF2B5EF4-FFF2-40B4-BE49-F238E27FC236}">
                <a16:creationId xmlns:a16="http://schemas.microsoft.com/office/drawing/2014/main" id="{3D5C1115-CB96-41EA-8DD2-DB9224E01DE2}"/>
              </a:ext>
            </a:extLst>
          </p:cNvPr>
          <p:cNvGrpSpPr/>
          <p:nvPr/>
        </p:nvGrpSpPr>
        <p:grpSpPr>
          <a:xfrm>
            <a:off x="127734" y="404902"/>
            <a:ext cx="3056600" cy="5852222"/>
            <a:chOff x="127734" y="404902"/>
            <a:chExt cx="3056600" cy="5852222"/>
          </a:xfrm>
        </p:grpSpPr>
        <p:pic>
          <p:nvPicPr>
            <p:cNvPr id="8" name="Grafik 7">
              <a:extLst>
                <a:ext uri="{FF2B5EF4-FFF2-40B4-BE49-F238E27FC236}">
                  <a16:creationId xmlns:a16="http://schemas.microsoft.com/office/drawing/2014/main" id="{97115B7C-C268-4A16-904F-326F413FB655}"/>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452" b="99698" l="1511" r="97885"/>
                      </a14:imgEffect>
                    </a14:imgLayer>
                  </a14:imgProps>
                </a:ext>
                <a:ext uri="{28A0092B-C50C-407E-A947-70E740481C1C}">
                  <a14:useLocalDpi xmlns:a14="http://schemas.microsoft.com/office/drawing/2010/main" val="0"/>
                </a:ext>
              </a:extLst>
            </a:blip>
            <a:stretch>
              <a:fillRect/>
            </a:stretch>
          </p:blipFill>
          <p:spPr>
            <a:xfrm>
              <a:off x="127734" y="404902"/>
              <a:ext cx="3056600" cy="5852222"/>
            </a:xfrm>
            <a:prstGeom prst="rect">
              <a:avLst/>
            </a:prstGeom>
          </p:spPr>
        </p:pic>
        <p:pic>
          <p:nvPicPr>
            <p:cNvPr id="3" name="Grafik 2">
              <a:extLst>
                <a:ext uri="{FF2B5EF4-FFF2-40B4-BE49-F238E27FC236}">
                  <a16:creationId xmlns:a16="http://schemas.microsoft.com/office/drawing/2014/main" id="{D0142409-7B02-4932-8FCE-80B8F9212C3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30359" y="1038887"/>
              <a:ext cx="2664511" cy="4539791"/>
            </a:xfrm>
            <a:prstGeom prst="rect">
              <a:avLst/>
            </a:prstGeom>
          </p:spPr>
        </p:pic>
        <p:sp>
          <p:nvSpPr>
            <p:cNvPr id="25" name="Ellipse 24">
              <a:extLst>
                <a:ext uri="{FF2B5EF4-FFF2-40B4-BE49-F238E27FC236}">
                  <a16:creationId xmlns:a16="http://schemas.microsoft.com/office/drawing/2014/main" id="{B419A4FD-E4AE-48BF-87F2-A89C9769F097}"/>
                </a:ext>
              </a:extLst>
            </p:cNvPr>
            <p:cNvSpPr/>
            <p:nvPr/>
          </p:nvSpPr>
          <p:spPr>
            <a:xfrm>
              <a:off x="2133969" y="2963358"/>
              <a:ext cx="763398" cy="453006"/>
            </a:xfrm>
            <a:prstGeom prst="ellipse">
              <a:avLst/>
            </a:prstGeom>
            <a:no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sp>
        <p:nvSpPr>
          <p:cNvPr id="45" name="Sprechblase: rechteckig mit abgerundeten Ecken 44">
            <a:extLst>
              <a:ext uri="{FF2B5EF4-FFF2-40B4-BE49-F238E27FC236}">
                <a16:creationId xmlns:a16="http://schemas.microsoft.com/office/drawing/2014/main" id="{13F332AA-177A-4E7C-BC24-45E85E8FDDB4}"/>
              </a:ext>
            </a:extLst>
          </p:cNvPr>
          <p:cNvSpPr/>
          <p:nvPr/>
        </p:nvSpPr>
        <p:spPr>
          <a:xfrm>
            <a:off x="3492736" y="1311030"/>
            <a:ext cx="2346711" cy="1890661"/>
          </a:xfrm>
          <a:prstGeom prst="wedgeRoundRectCallout">
            <a:avLst>
              <a:gd name="adj1" fmla="val -79370"/>
              <a:gd name="adj2" fmla="val 4301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For important symptoms you can have the app prompt you so you remember your coping strategies</a:t>
            </a:r>
          </a:p>
        </p:txBody>
      </p:sp>
      <p:grpSp>
        <p:nvGrpSpPr>
          <p:cNvPr id="10" name="Gruppieren 9">
            <a:extLst>
              <a:ext uri="{FF2B5EF4-FFF2-40B4-BE49-F238E27FC236}">
                <a16:creationId xmlns:a16="http://schemas.microsoft.com/office/drawing/2014/main" id="{2DA22CEC-BF3E-4626-9250-69455630C3A8}"/>
              </a:ext>
            </a:extLst>
          </p:cNvPr>
          <p:cNvGrpSpPr/>
          <p:nvPr/>
        </p:nvGrpSpPr>
        <p:grpSpPr>
          <a:xfrm>
            <a:off x="9107209" y="412475"/>
            <a:ext cx="2873167" cy="5852221"/>
            <a:chOff x="9107209" y="412475"/>
            <a:chExt cx="2873167" cy="5852221"/>
          </a:xfrm>
        </p:grpSpPr>
        <p:grpSp>
          <p:nvGrpSpPr>
            <p:cNvPr id="9" name="Gruppieren 8">
              <a:extLst>
                <a:ext uri="{FF2B5EF4-FFF2-40B4-BE49-F238E27FC236}">
                  <a16:creationId xmlns:a16="http://schemas.microsoft.com/office/drawing/2014/main" id="{BC595671-36F9-49D5-B9E1-75668D629CE9}"/>
                </a:ext>
              </a:extLst>
            </p:cNvPr>
            <p:cNvGrpSpPr/>
            <p:nvPr/>
          </p:nvGrpSpPr>
          <p:grpSpPr>
            <a:xfrm>
              <a:off x="9107209" y="412475"/>
              <a:ext cx="2873167" cy="5852221"/>
              <a:chOff x="9107209" y="412475"/>
              <a:chExt cx="2873167" cy="5852221"/>
            </a:xfrm>
          </p:grpSpPr>
          <p:grpSp>
            <p:nvGrpSpPr>
              <p:cNvPr id="44" name="Gruppieren 43">
                <a:extLst>
                  <a:ext uri="{FF2B5EF4-FFF2-40B4-BE49-F238E27FC236}">
                    <a16:creationId xmlns:a16="http://schemas.microsoft.com/office/drawing/2014/main" id="{2118AFDB-9C06-4EDB-ACD3-3EE4697D8284}"/>
                  </a:ext>
                </a:extLst>
              </p:cNvPr>
              <p:cNvGrpSpPr/>
              <p:nvPr/>
            </p:nvGrpSpPr>
            <p:grpSpPr>
              <a:xfrm>
                <a:off x="9107209" y="412475"/>
                <a:ext cx="2873167" cy="5852221"/>
                <a:chOff x="5148065" y="322203"/>
                <a:chExt cx="3168689" cy="6346952"/>
              </a:xfrm>
            </p:grpSpPr>
            <p:grpSp>
              <p:nvGrpSpPr>
                <p:cNvPr id="46" name="Gruppieren 45">
                  <a:extLst>
                    <a:ext uri="{FF2B5EF4-FFF2-40B4-BE49-F238E27FC236}">
                      <a16:creationId xmlns:a16="http://schemas.microsoft.com/office/drawing/2014/main" id="{F63209A4-4D1B-4BC8-AE87-0CAADD3830EF}"/>
                    </a:ext>
                  </a:extLst>
                </p:cNvPr>
                <p:cNvGrpSpPr/>
                <p:nvPr/>
              </p:nvGrpSpPr>
              <p:grpSpPr>
                <a:xfrm>
                  <a:off x="5148065" y="322203"/>
                  <a:ext cx="3168689" cy="6346952"/>
                  <a:chOff x="70220" y="373217"/>
                  <a:chExt cx="3168689" cy="6346952"/>
                </a:xfrm>
              </p:grpSpPr>
              <p:pic>
                <p:nvPicPr>
                  <p:cNvPr id="48" name="Grafik 47">
                    <a:extLst>
                      <a:ext uri="{FF2B5EF4-FFF2-40B4-BE49-F238E27FC236}">
                        <a16:creationId xmlns:a16="http://schemas.microsoft.com/office/drawing/2014/main" id="{27197F1B-4419-4DDC-89D3-3CF504E9C5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220" y="373217"/>
                    <a:ext cx="3168689" cy="6346952"/>
                  </a:xfrm>
                  <a:prstGeom prst="rect">
                    <a:avLst/>
                  </a:prstGeom>
                </p:spPr>
              </p:pic>
              <p:pic>
                <p:nvPicPr>
                  <p:cNvPr id="49" name="Grafik 48">
                    <a:extLst>
                      <a:ext uri="{FF2B5EF4-FFF2-40B4-BE49-F238E27FC236}">
                        <a16:creationId xmlns:a16="http://schemas.microsoft.com/office/drawing/2014/main" id="{81889C84-2ED1-4B32-8A10-75995F181EBF}"/>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52328" y="1052585"/>
                    <a:ext cx="2804469" cy="4988215"/>
                  </a:xfrm>
                  <a:prstGeom prst="rect">
                    <a:avLst/>
                  </a:prstGeom>
                </p:spPr>
              </p:pic>
            </p:grpSp>
            <p:pic>
              <p:nvPicPr>
                <p:cNvPr id="47" name="Grafik 46">
                  <a:extLst>
                    <a:ext uri="{FF2B5EF4-FFF2-40B4-BE49-F238E27FC236}">
                      <a16:creationId xmlns:a16="http://schemas.microsoft.com/office/drawing/2014/main" id="{46459C49-D537-41C4-AB84-4BF6C22BCFB8}"/>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330173" y="947859"/>
                  <a:ext cx="2855633" cy="5079219"/>
                </a:xfrm>
                <a:prstGeom prst="rect">
                  <a:avLst/>
                </a:prstGeom>
              </p:spPr>
            </p:pic>
          </p:grpSp>
          <p:pic>
            <p:nvPicPr>
              <p:cNvPr id="7" name="Grafik 6">
                <a:extLst>
                  <a:ext uri="{FF2B5EF4-FFF2-40B4-BE49-F238E27FC236}">
                    <a16:creationId xmlns:a16="http://schemas.microsoft.com/office/drawing/2014/main" id="{D3B1EFF4-6961-4019-BCA4-3FB754DD1AD7}"/>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272333" y="998118"/>
                <a:ext cx="2589308" cy="4664559"/>
              </a:xfrm>
              <a:prstGeom prst="rect">
                <a:avLst/>
              </a:prstGeom>
            </p:spPr>
          </p:pic>
        </p:grpSp>
        <p:sp>
          <p:nvSpPr>
            <p:cNvPr id="51" name="Rechteck 50">
              <a:extLst>
                <a:ext uri="{FF2B5EF4-FFF2-40B4-BE49-F238E27FC236}">
                  <a16:creationId xmlns:a16="http://schemas.microsoft.com/office/drawing/2014/main" id="{EDAABF11-861F-45AA-8567-44C809C699EB}"/>
                </a:ext>
              </a:extLst>
            </p:cNvPr>
            <p:cNvSpPr/>
            <p:nvPr/>
          </p:nvSpPr>
          <p:spPr>
            <a:xfrm>
              <a:off x="9414789" y="3078761"/>
              <a:ext cx="2354844" cy="1082179"/>
            </a:xfrm>
            <a:prstGeom prst="rect">
              <a:avLst/>
            </a:prstGeom>
            <a:noFill/>
            <a:ln w="571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1534904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536AAE96-E0A6-4BE5-A0AE-F7EEB41B35C6}"/>
              </a:ext>
            </a:extLst>
          </p:cNvPr>
          <p:cNvGrpSpPr/>
          <p:nvPr/>
        </p:nvGrpSpPr>
        <p:grpSpPr>
          <a:xfrm>
            <a:off x="9028145" y="412474"/>
            <a:ext cx="3056601" cy="5852222"/>
            <a:chOff x="9028145" y="412474"/>
            <a:chExt cx="3144281" cy="5852222"/>
          </a:xfrm>
        </p:grpSpPr>
        <p:pic>
          <p:nvPicPr>
            <p:cNvPr id="44" name="Grafik 43">
              <a:extLst>
                <a:ext uri="{FF2B5EF4-FFF2-40B4-BE49-F238E27FC236}">
                  <a16:creationId xmlns:a16="http://schemas.microsoft.com/office/drawing/2014/main" id="{1863F36A-B11D-496C-BF1B-930F870A0D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8145" y="412474"/>
              <a:ext cx="3144281" cy="5852222"/>
            </a:xfrm>
            <a:prstGeom prst="rect">
              <a:avLst/>
            </a:prstGeom>
          </p:spPr>
        </p:pic>
        <p:pic>
          <p:nvPicPr>
            <p:cNvPr id="16" name="Grafik 15">
              <a:extLst>
                <a:ext uri="{FF2B5EF4-FFF2-40B4-BE49-F238E27FC236}">
                  <a16:creationId xmlns:a16="http://schemas.microsoft.com/office/drawing/2014/main" id="{662D39E3-0F98-4EA7-BFC1-C6FA87CADF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94022" y="1034999"/>
              <a:ext cx="2775474" cy="4530637"/>
            </a:xfrm>
            <a:prstGeom prst="rect">
              <a:avLst/>
            </a:prstGeom>
          </p:spPr>
        </p:pic>
      </p:grpSp>
      <p:grpSp>
        <p:nvGrpSpPr>
          <p:cNvPr id="46" name="Gruppieren 45">
            <a:extLst>
              <a:ext uri="{FF2B5EF4-FFF2-40B4-BE49-F238E27FC236}">
                <a16:creationId xmlns:a16="http://schemas.microsoft.com/office/drawing/2014/main" id="{A438ACB8-CBEA-4250-962A-BD94F80BA069}"/>
              </a:ext>
            </a:extLst>
          </p:cNvPr>
          <p:cNvGrpSpPr/>
          <p:nvPr/>
        </p:nvGrpSpPr>
        <p:grpSpPr>
          <a:xfrm>
            <a:off x="9389709" y="2580469"/>
            <a:ext cx="780945" cy="890904"/>
            <a:chOff x="8075731" y="70149"/>
            <a:chExt cx="3260963" cy="3914022"/>
          </a:xfrm>
        </p:grpSpPr>
        <p:grpSp>
          <p:nvGrpSpPr>
            <p:cNvPr id="47" name="Gruppieren 46">
              <a:extLst>
                <a:ext uri="{FF2B5EF4-FFF2-40B4-BE49-F238E27FC236}">
                  <a16:creationId xmlns:a16="http://schemas.microsoft.com/office/drawing/2014/main" id="{0E693173-59FC-443B-8319-A59729124A93}"/>
                </a:ext>
              </a:extLst>
            </p:cNvPr>
            <p:cNvGrpSpPr/>
            <p:nvPr/>
          </p:nvGrpSpPr>
          <p:grpSpPr>
            <a:xfrm>
              <a:off x="8075731" y="70149"/>
              <a:ext cx="3260963" cy="3914022"/>
              <a:chOff x="8075731" y="70149"/>
              <a:chExt cx="3260963" cy="3914022"/>
            </a:xfrm>
          </p:grpSpPr>
          <p:grpSp>
            <p:nvGrpSpPr>
              <p:cNvPr id="51" name="Gruppieren 50">
                <a:extLst>
                  <a:ext uri="{FF2B5EF4-FFF2-40B4-BE49-F238E27FC236}">
                    <a16:creationId xmlns:a16="http://schemas.microsoft.com/office/drawing/2014/main" id="{393F7236-295B-4E3A-B0FB-6914F7CBDCDC}"/>
                  </a:ext>
                </a:extLst>
              </p:cNvPr>
              <p:cNvGrpSpPr/>
              <p:nvPr/>
            </p:nvGrpSpPr>
            <p:grpSpPr>
              <a:xfrm>
                <a:off x="8075731" y="70149"/>
                <a:ext cx="3260963" cy="3914022"/>
                <a:chOff x="8075731" y="70149"/>
                <a:chExt cx="3260963" cy="3914022"/>
              </a:xfrm>
            </p:grpSpPr>
            <p:pic>
              <p:nvPicPr>
                <p:cNvPr id="53" name="Grafik 52">
                  <a:extLst>
                    <a:ext uri="{FF2B5EF4-FFF2-40B4-BE49-F238E27FC236}">
                      <a16:creationId xmlns:a16="http://schemas.microsoft.com/office/drawing/2014/main" id="{D04A8119-E6FB-4042-974C-AD07E6E6B931}"/>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54" name="Rechteck 53">
                  <a:extLst>
                    <a:ext uri="{FF2B5EF4-FFF2-40B4-BE49-F238E27FC236}">
                      <a16:creationId xmlns:a16="http://schemas.microsoft.com/office/drawing/2014/main" id="{E971A256-2A52-46E6-8165-B7B2AF19F788}"/>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52" name="Rechteck 51">
                <a:extLst>
                  <a:ext uri="{FF2B5EF4-FFF2-40B4-BE49-F238E27FC236}">
                    <a16:creationId xmlns:a16="http://schemas.microsoft.com/office/drawing/2014/main" id="{92D1E323-70C5-4358-A78F-57250C0B918A}"/>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48" name="Rechteck 47">
              <a:extLst>
                <a:ext uri="{FF2B5EF4-FFF2-40B4-BE49-F238E27FC236}">
                  <a16:creationId xmlns:a16="http://schemas.microsoft.com/office/drawing/2014/main" id="{AF60222F-9E4C-49B0-AE14-44A674DB0C03}"/>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9" name="Rechteck 48">
              <a:extLst>
                <a:ext uri="{FF2B5EF4-FFF2-40B4-BE49-F238E27FC236}">
                  <a16:creationId xmlns:a16="http://schemas.microsoft.com/office/drawing/2014/main" id="{C7BA9ECC-66E3-4778-99B0-F12883372C20}"/>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0" name="Rechteck 49">
              <a:extLst>
                <a:ext uri="{FF2B5EF4-FFF2-40B4-BE49-F238E27FC236}">
                  <a16:creationId xmlns:a16="http://schemas.microsoft.com/office/drawing/2014/main" id="{ADF7C59E-9B3A-4B56-9DB8-998196FC8E66}"/>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4" name="Gruppieren 3">
            <a:extLst>
              <a:ext uri="{FF2B5EF4-FFF2-40B4-BE49-F238E27FC236}">
                <a16:creationId xmlns:a16="http://schemas.microsoft.com/office/drawing/2014/main" id="{963E5448-58D1-4FC9-84DE-BFD5B344A65E}"/>
              </a:ext>
            </a:extLst>
          </p:cNvPr>
          <p:cNvGrpSpPr/>
          <p:nvPr/>
        </p:nvGrpSpPr>
        <p:grpSpPr>
          <a:xfrm>
            <a:off x="385326" y="417951"/>
            <a:ext cx="2873167" cy="5764735"/>
            <a:chOff x="385326" y="417951"/>
            <a:chExt cx="2873167" cy="5764735"/>
          </a:xfrm>
        </p:grpSpPr>
        <p:grpSp>
          <p:nvGrpSpPr>
            <p:cNvPr id="6" name="Gruppieren 5">
              <a:extLst>
                <a:ext uri="{FF2B5EF4-FFF2-40B4-BE49-F238E27FC236}">
                  <a16:creationId xmlns:a16="http://schemas.microsoft.com/office/drawing/2014/main" id="{E3228E81-3C07-42A7-B48E-A6E0FF8E28EE}"/>
                </a:ext>
              </a:extLst>
            </p:cNvPr>
            <p:cNvGrpSpPr/>
            <p:nvPr/>
          </p:nvGrpSpPr>
          <p:grpSpPr>
            <a:xfrm>
              <a:off x="385326" y="417951"/>
              <a:ext cx="2873167" cy="5764735"/>
              <a:chOff x="5148065" y="322203"/>
              <a:chExt cx="3168689" cy="6346952"/>
            </a:xfrm>
          </p:grpSpPr>
          <p:grpSp>
            <p:nvGrpSpPr>
              <p:cNvPr id="7" name="Gruppieren 6">
                <a:extLst>
                  <a:ext uri="{FF2B5EF4-FFF2-40B4-BE49-F238E27FC236}">
                    <a16:creationId xmlns:a16="http://schemas.microsoft.com/office/drawing/2014/main" id="{1EEB08F8-1872-4B02-B929-EF55296861C6}"/>
                  </a:ext>
                </a:extLst>
              </p:cNvPr>
              <p:cNvGrpSpPr/>
              <p:nvPr/>
            </p:nvGrpSpPr>
            <p:grpSpPr>
              <a:xfrm>
                <a:off x="5148065" y="322203"/>
                <a:ext cx="3168689" cy="6346952"/>
                <a:chOff x="70220" y="373217"/>
                <a:chExt cx="3168689" cy="6346952"/>
              </a:xfrm>
            </p:grpSpPr>
            <p:pic>
              <p:nvPicPr>
                <p:cNvPr id="9" name="Grafik 8">
                  <a:extLst>
                    <a:ext uri="{FF2B5EF4-FFF2-40B4-BE49-F238E27FC236}">
                      <a16:creationId xmlns:a16="http://schemas.microsoft.com/office/drawing/2014/main" id="{35221848-D65A-4C61-BB7D-1025C640FF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20" y="373217"/>
                  <a:ext cx="3168689" cy="6346952"/>
                </a:xfrm>
                <a:prstGeom prst="rect">
                  <a:avLst/>
                </a:prstGeom>
              </p:spPr>
            </p:pic>
            <p:pic>
              <p:nvPicPr>
                <p:cNvPr id="10" name="Grafik 9">
                  <a:extLst>
                    <a:ext uri="{FF2B5EF4-FFF2-40B4-BE49-F238E27FC236}">
                      <a16:creationId xmlns:a16="http://schemas.microsoft.com/office/drawing/2014/main" id="{354C6039-5771-49AE-AA69-0FC28562A57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2328" y="1052585"/>
                  <a:ext cx="2804469" cy="4988215"/>
                </a:xfrm>
                <a:prstGeom prst="rect">
                  <a:avLst/>
                </a:prstGeom>
              </p:spPr>
            </p:pic>
          </p:grpSp>
          <p:pic>
            <p:nvPicPr>
              <p:cNvPr id="8" name="Grafik 7">
                <a:extLst>
                  <a:ext uri="{FF2B5EF4-FFF2-40B4-BE49-F238E27FC236}">
                    <a16:creationId xmlns:a16="http://schemas.microsoft.com/office/drawing/2014/main" id="{669B1E5B-3B43-456E-A2DB-F09DD682640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0173" y="947859"/>
                <a:ext cx="2855633" cy="5079219"/>
              </a:xfrm>
              <a:prstGeom prst="rect">
                <a:avLst/>
              </a:prstGeom>
            </p:spPr>
          </p:pic>
        </p:grpSp>
        <p:pic>
          <p:nvPicPr>
            <p:cNvPr id="3" name="Grafik 2">
              <a:extLst>
                <a:ext uri="{FF2B5EF4-FFF2-40B4-BE49-F238E27FC236}">
                  <a16:creationId xmlns:a16="http://schemas.microsoft.com/office/drawing/2014/main" id="{94CA063D-4F77-45DD-9C19-2233EF553D6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0466" y="994839"/>
              <a:ext cx="2588635" cy="4594828"/>
            </a:xfrm>
            <a:prstGeom prst="rect">
              <a:avLst/>
            </a:prstGeom>
          </p:spPr>
        </p:pic>
      </p:grpSp>
      <p:grpSp>
        <p:nvGrpSpPr>
          <p:cNvPr id="33" name="Gruppieren 32">
            <a:extLst>
              <a:ext uri="{FF2B5EF4-FFF2-40B4-BE49-F238E27FC236}">
                <a16:creationId xmlns:a16="http://schemas.microsoft.com/office/drawing/2014/main" id="{7991B5A8-B1B4-4002-8F71-536852ACDA9F}"/>
              </a:ext>
            </a:extLst>
          </p:cNvPr>
          <p:cNvGrpSpPr/>
          <p:nvPr/>
        </p:nvGrpSpPr>
        <p:grpSpPr>
          <a:xfrm>
            <a:off x="630718" y="3098289"/>
            <a:ext cx="717230" cy="756913"/>
            <a:chOff x="8075731" y="70149"/>
            <a:chExt cx="3260963" cy="3914022"/>
          </a:xfrm>
        </p:grpSpPr>
        <p:grpSp>
          <p:nvGrpSpPr>
            <p:cNvPr id="34" name="Gruppieren 33">
              <a:extLst>
                <a:ext uri="{FF2B5EF4-FFF2-40B4-BE49-F238E27FC236}">
                  <a16:creationId xmlns:a16="http://schemas.microsoft.com/office/drawing/2014/main" id="{B8B998DB-60EB-4A4E-BAF0-ED46243FF018}"/>
                </a:ext>
              </a:extLst>
            </p:cNvPr>
            <p:cNvGrpSpPr/>
            <p:nvPr/>
          </p:nvGrpSpPr>
          <p:grpSpPr>
            <a:xfrm>
              <a:off x="8075731" y="70149"/>
              <a:ext cx="3260963" cy="3914022"/>
              <a:chOff x="8075731" y="70149"/>
              <a:chExt cx="3260963" cy="3914022"/>
            </a:xfrm>
          </p:grpSpPr>
          <p:grpSp>
            <p:nvGrpSpPr>
              <p:cNvPr id="38" name="Gruppieren 37">
                <a:extLst>
                  <a:ext uri="{FF2B5EF4-FFF2-40B4-BE49-F238E27FC236}">
                    <a16:creationId xmlns:a16="http://schemas.microsoft.com/office/drawing/2014/main" id="{4CA3FB50-400F-45E9-9EB9-910457AE71E3}"/>
                  </a:ext>
                </a:extLst>
              </p:cNvPr>
              <p:cNvGrpSpPr/>
              <p:nvPr/>
            </p:nvGrpSpPr>
            <p:grpSpPr>
              <a:xfrm>
                <a:off x="8075731" y="70149"/>
                <a:ext cx="3260963" cy="3914022"/>
                <a:chOff x="8075731" y="70149"/>
                <a:chExt cx="3260963" cy="3914022"/>
              </a:xfrm>
            </p:grpSpPr>
            <p:pic>
              <p:nvPicPr>
                <p:cNvPr id="40" name="Grafik 39">
                  <a:extLst>
                    <a:ext uri="{FF2B5EF4-FFF2-40B4-BE49-F238E27FC236}">
                      <a16:creationId xmlns:a16="http://schemas.microsoft.com/office/drawing/2014/main" id="{3D1FEA7D-E26E-46D4-9AC0-9D2D6DA464CE}"/>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41" name="Rechteck 40">
                  <a:extLst>
                    <a:ext uri="{FF2B5EF4-FFF2-40B4-BE49-F238E27FC236}">
                      <a16:creationId xmlns:a16="http://schemas.microsoft.com/office/drawing/2014/main" id="{9927A826-F3EF-46A3-AC3A-9E5D66DAB3B4}"/>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9" name="Rechteck 38">
                <a:extLst>
                  <a:ext uri="{FF2B5EF4-FFF2-40B4-BE49-F238E27FC236}">
                    <a16:creationId xmlns:a16="http://schemas.microsoft.com/office/drawing/2014/main" id="{9B9CC6A6-6F40-4644-90CC-4F426EC9364A}"/>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5" name="Rechteck 34">
              <a:extLst>
                <a:ext uri="{FF2B5EF4-FFF2-40B4-BE49-F238E27FC236}">
                  <a16:creationId xmlns:a16="http://schemas.microsoft.com/office/drawing/2014/main" id="{F40F642A-E42F-4BBA-98EA-38C9DAEB5AC3}"/>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6" name="Rechteck 35">
              <a:extLst>
                <a:ext uri="{FF2B5EF4-FFF2-40B4-BE49-F238E27FC236}">
                  <a16:creationId xmlns:a16="http://schemas.microsoft.com/office/drawing/2014/main" id="{27A35269-21E5-4E17-A154-2E1B03D827AA}"/>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7" name="Rechteck 36">
              <a:extLst>
                <a:ext uri="{FF2B5EF4-FFF2-40B4-BE49-F238E27FC236}">
                  <a16:creationId xmlns:a16="http://schemas.microsoft.com/office/drawing/2014/main" id="{0BF599B2-E474-4713-B5A1-77E861B8DEF6}"/>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14" name="Gruppieren 13">
            <a:extLst>
              <a:ext uri="{FF2B5EF4-FFF2-40B4-BE49-F238E27FC236}">
                <a16:creationId xmlns:a16="http://schemas.microsoft.com/office/drawing/2014/main" id="{04490667-4C47-40B8-8C62-B6641BAF6274}"/>
              </a:ext>
            </a:extLst>
          </p:cNvPr>
          <p:cNvGrpSpPr/>
          <p:nvPr/>
        </p:nvGrpSpPr>
        <p:grpSpPr>
          <a:xfrm>
            <a:off x="5852511" y="412474"/>
            <a:ext cx="3056600" cy="5852222"/>
            <a:chOff x="5852511" y="412474"/>
            <a:chExt cx="3056600" cy="5852222"/>
          </a:xfrm>
        </p:grpSpPr>
        <p:pic>
          <p:nvPicPr>
            <p:cNvPr id="19" name="Grafik 18">
              <a:extLst>
                <a:ext uri="{FF2B5EF4-FFF2-40B4-BE49-F238E27FC236}">
                  <a16:creationId xmlns:a16="http://schemas.microsoft.com/office/drawing/2014/main" id="{72876C54-7D5C-4845-B4CA-5226ACB666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52511" y="412474"/>
              <a:ext cx="3056600" cy="5852222"/>
            </a:xfrm>
            <a:prstGeom prst="rect">
              <a:avLst/>
            </a:prstGeom>
          </p:spPr>
        </p:pic>
        <p:pic>
          <p:nvPicPr>
            <p:cNvPr id="13" name="Grafik 12">
              <a:extLst>
                <a:ext uri="{FF2B5EF4-FFF2-40B4-BE49-F238E27FC236}">
                  <a16:creationId xmlns:a16="http://schemas.microsoft.com/office/drawing/2014/main" id="{AB62D82A-0D2A-4095-8801-6E139FB6FB9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051994" y="1034999"/>
              <a:ext cx="2671560" cy="4554667"/>
            </a:xfrm>
            <a:prstGeom prst="rect">
              <a:avLst/>
            </a:prstGeom>
          </p:spPr>
        </p:pic>
      </p:grpSp>
      <p:sp>
        <p:nvSpPr>
          <p:cNvPr id="42" name="Sprechblase: rechteckig mit abgerundeten Ecken 41">
            <a:extLst>
              <a:ext uri="{FF2B5EF4-FFF2-40B4-BE49-F238E27FC236}">
                <a16:creationId xmlns:a16="http://schemas.microsoft.com/office/drawing/2014/main" id="{29E35C32-7C94-4226-A607-FA3D2FA0B78D}"/>
              </a:ext>
            </a:extLst>
          </p:cNvPr>
          <p:cNvSpPr/>
          <p:nvPr/>
        </p:nvSpPr>
        <p:spPr>
          <a:xfrm>
            <a:off x="3410442" y="1685139"/>
            <a:ext cx="2346711" cy="2291243"/>
          </a:xfrm>
          <a:prstGeom prst="wedgeRoundRectCallout">
            <a:avLst>
              <a:gd name="adj1" fmla="val 86274"/>
              <a:gd name="adj2" fmla="val 4345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Logbook: Here you can write about your mood, psychological issues, medication you are taking and other special events</a:t>
            </a:r>
          </a:p>
        </p:txBody>
      </p:sp>
      <p:grpSp>
        <p:nvGrpSpPr>
          <p:cNvPr id="32" name="Gruppieren 31">
            <a:extLst>
              <a:ext uri="{FF2B5EF4-FFF2-40B4-BE49-F238E27FC236}">
                <a16:creationId xmlns:a16="http://schemas.microsoft.com/office/drawing/2014/main" id="{BC506C1C-BC26-4C15-99E8-765A381631E1}"/>
              </a:ext>
            </a:extLst>
          </p:cNvPr>
          <p:cNvGrpSpPr/>
          <p:nvPr/>
        </p:nvGrpSpPr>
        <p:grpSpPr>
          <a:xfrm>
            <a:off x="6513318" y="4084196"/>
            <a:ext cx="780945" cy="890904"/>
            <a:chOff x="8075731" y="70149"/>
            <a:chExt cx="3260963" cy="3914022"/>
          </a:xfrm>
        </p:grpSpPr>
        <p:grpSp>
          <p:nvGrpSpPr>
            <p:cNvPr id="28" name="Gruppieren 27">
              <a:extLst>
                <a:ext uri="{FF2B5EF4-FFF2-40B4-BE49-F238E27FC236}">
                  <a16:creationId xmlns:a16="http://schemas.microsoft.com/office/drawing/2014/main" id="{A418EF18-5C6A-489C-B3D2-13D91D04540E}"/>
                </a:ext>
              </a:extLst>
            </p:cNvPr>
            <p:cNvGrpSpPr/>
            <p:nvPr/>
          </p:nvGrpSpPr>
          <p:grpSpPr>
            <a:xfrm>
              <a:off x="8075731" y="70149"/>
              <a:ext cx="3260963" cy="3914022"/>
              <a:chOff x="8075731" y="70149"/>
              <a:chExt cx="3260963" cy="3914022"/>
            </a:xfrm>
          </p:grpSpPr>
          <p:grpSp>
            <p:nvGrpSpPr>
              <p:cNvPr id="26" name="Gruppieren 25">
                <a:extLst>
                  <a:ext uri="{FF2B5EF4-FFF2-40B4-BE49-F238E27FC236}">
                    <a16:creationId xmlns:a16="http://schemas.microsoft.com/office/drawing/2014/main" id="{76C8B2BD-AE57-4C83-9D91-C18C855645C2}"/>
                  </a:ext>
                </a:extLst>
              </p:cNvPr>
              <p:cNvGrpSpPr/>
              <p:nvPr/>
            </p:nvGrpSpPr>
            <p:grpSpPr>
              <a:xfrm>
                <a:off x="8075731" y="70149"/>
                <a:ext cx="3260963" cy="3914022"/>
                <a:chOff x="8075731" y="70149"/>
                <a:chExt cx="3260963" cy="3914022"/>
              </a:xfrm>
            </p:grpSpPr>
            <p:pic>
              <p:nvPicPr>
                <p:cNvPr id="21" name="Grafik 20">
                  <a:extLst>
                    <a:ext uri="{FF2B5EF4-FFF2-40B4-BE49-F238E27FC236}">
                      <a16:creationId xmlns:a16="http://schemas.microsoft.com/office/drawing/2014/main" id="{FEDBAAC2-65C6-4056-A544-59D437EFCA49}"/>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22" name="Rechteck 21">
                  <a:extLst>
                    <a:ext uri="{FF2B5EF4-FFF2-40B4-BE49-F238E27FC236}">
                      <a16:creationId xmlns:a16="http://schemas.microsoft.com/office/drawing/2014/main" id="{0B541936-7B8D-47C8-A2ED-F5063912B625}"/>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5" name="Rechteck 24">
                <a:extLst>
                  <a:ext uri="{FF2B5EF4-FFF2-40B4-BE49-F238E27FC236}">
                    <a16:creationId xmlns:a16="http://schemas.microsoft.com/office/drawing/2014/main" id="{E7F8B9C1-135A-4E12-A5DC-E9573167316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9" name="Rechteck 28">
              <a:extLst>
                <a:ext uri="{FF2B5EF4-FFF2-40B4-BE49-F238E27FC236}">
                  <a16:creationId xmlns:a16="http://schemas.microsoft.com/office/drawing/2014/main" id="{6E754949-0C77-4E56-9B81-2683AA5BBCCE}"/>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0" name="Rechteck 29">
              <a:extLst>
                <a:ext uri="{FF2B5EF4-FFF2-40B4-BE49-F238E27FC236}">
                  <a16:creationId xmlns:a16="http://schemas.microsoft.com/office/drawing/2014/main" id="{0C129A2D-965F-4EA6-804D-67CD96EBB745}"/>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1" name="Rechteck 30">
              <a:extLst>
                <a:ext uri="{FF2B5EF4-FFF2-40B4-BE49-F238E27FC236}">
                  <a16:creationId xmlns:a16="http://schemas.microsoft.com/office/drawing/2014/main" id="{74F7890C-06EE-4778-A742-7AC139C049C6}"/>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428669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6"/>
                                        </p:tgtEl>
                                        <p:attrNameLst>
                                          <p:attrName>style.visibility</p:attrName>
                                        </p:attrNameLst>
                                      </p:cBhvr>
                                      <p:to>
                                        <p:strVal val="visible"/>
                                      </p:to>
                                    </p:set>
                                  </p:childTnLst>
                                </p:cTn>
                              </p:par>
                              <p:par>
                                <p:cTn id="25" presetID="42" presetClass="path" presetSubtype="0" accel="50000" decel="50000" fill="hold" nodeType="withEffect">
                                  <p:stCondLst>
                                    <p:cond delay="0"/>
                                  </p:stCondLst>
                                  <p:childTnLst>
                                    <p:animMotion origin="layout" path="M -3.54167E-6 -3.7037E-6 L 0.09974 -0.00139 " pathEditMode="relative" rAng="0" ptsTypes="AA">
                                      <p:cBhvr>
                                        <p:cTn id="26" dur="2000" fill="hold"/>
                                        <p:tgtEl>
                                          <p:spTgt spid="46"/>
                                        </p:tgtEl>
                                        <p:attrNameLst>
                                          <p:attrName>ppt_x</p:attrName>
                                          <p:attrName>ppt_y</p:attrName>
                                        </p:attrNameLst>
                                      </p:cBhvr>
                                      <p:rCtr x="4987"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uppieren 20">
            <a:extLst>
              <a:ext uri="{FF2B5EF4-FFF2-40B4-BE49-F238E27FC236}">
                <a16:creationId xmlns:a16="http://schemas.microsoft.com/office/drawing/2014/main" id="{B67C2AA2-1907-4509-99D8-47DF2FD77937}"/>
              </a:ext>
            </a:extLst>
          </p:cNvPr>
          <p:cNvGrpSpPr/>
          <p:nvPr/>
        </p:nvGrpSpPr>
        <p:grpSpPr>
          <a:xfrm>
            <a:off x="5377123" y="375532"/>
            <a:ext cx="3028442" cy="5852221"/>
            <a:chOff x="8665829" y="502889"/>
            <a:chExt cx="3028442" cy="5852221"/>
          </a:xfrm>
        </p:grpSpPr>
        <p:grpSp>
          <p:nvGrpSpPr>
            <p:cNvPr id="26" name="Gruppieren 25">
              <a:extLst>
                <a:ext uri="{FF2B5EF4-FFF2-40B4-BE49-F238E27FC236}">
                  <a16:creationId xmlns:a16="http://schemas.microsoft.com/office/drawing/2014/main" id="{09C69AEF-7568-4A8D-B768-2EC912D523D5}"/>
                </a:ext>
              </a:extLst>
            </p:cNvPr>
            <p:cNvGrpSpPr/>
            <p:nvPr/>
          </p:nvGrpSpPr>
          <p:grpSpPr>
            <a:xfrm>
              <a:off x="8665829" y="502889"/>
              <a:ext cx="3028442" cy="5852221"/>
              <a:chOff x="5148065" y="322203"/>
              <a:chExt cx="3168689" cy="6346952"/>
            </a:xfrm>
          </p:grpSpPr>
          <p:grpSp>
            <p:nvGrpSpPr>
              <p:cNvPr id="35" name="Gruppieren 34">
                <a:extLst>
                  <a:ext uri="{FF2B5EF4-FFF2-40B4-BE49-F238E27FC236}">
                    <a16:creationId xmlns:a16="http://schemas.microsoft.com/office/drawing/2014/main" id="{7BAEBA1A-1BE3-4F59-8B80-BF4047CC02AB}"/>
                  </a:ext>
                </a:extLst>
              </p:cNvPr>
              <p:cNvGrpSpPr/>
              <p:nvPr/>
            </p:nvGrpSpPr>
            <p:grpSpPr>
              <a:xfrm>
                <a:off x="5148065" y="322203"/>
                <a:ext cx="3168689" cy="6346952"/>
                <a:chOff x="70220" y="373217"/>
                <a:chExt cx="3168689" cy="6346952"/>
              </a:xfrm>
            </p:grpSpPr>
            <p:pic>
              <p:nvPicPr>
                <p:cNvPr id="37" name="Grafik 36">
                  <a:extLst>
                    <a:ext uri="{FF2B5EF4-FFF2-40B4-BE49-F238E27FC236}">
                      <a16:creationId xmlns:a16="http://schemas.microsoft.com/office/drawing/2014/main" id="{687432E2-183C-47FA-801C-F353F1C63A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20" y="373217"/>
                  <a:ext cx="3168689" cy="6346952"/>
                </a:xfrm>
                <a:prstGeom prst="rect">
                  <a:avLst/>
                </a:prstGeom>
              </p:spPr>
            </p:pic>
            <p:pic>
              <p:nvPicPr>
                <p:cNvPr id="38" name="Grafik 37">
                  <a:extLst>
                    <a:ext uri="{FF2B5EF4-FFF2-40B4-BE49-F238E27FC236}">
                      <a16:creationId xmlns:a16="http://schemas.microsoft.com/office/drawing/2014/main" id="{371FFC13-D235-477A-808A-A1AFBFD52F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328" y="1052585"/>
                  <a:ext cx="2804469" cy="4988215"/>
                </a:xfrm>
                <a:prstGeom prst="rect">
                  <a:avLst/>
                </a:prstGeom>
              </p:spPr>
            </p:pic>
          </p:grpSp>
          <p:pic>
            <p:nvPicPr>
              <p:cNvPr id="36" name="Grafik 35">
                <a:extLst>
                  <a:ext uri="{FF2B5EF4-FFF2-40B4-BE49-F238E27FC236}">
                    <a16:creationId xmlns:a16="http://schemas.microsoft.com/office/drawing/2014/main" id="{6559CE7F-44E2-459B-8265-8CE5CE561AB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30173" y="947859"/>
                <a:ext cx="2855633" cy="5079219"/>
              </a:xfrm>
              <a:prstGeom prst="rect">
                <a:avLst/>
              </a:prstGeom>
            </p:spPr>
          </p:pic>
        </p:grpSp>
        <p:pic>
          <p:nvPicPr>
            <p:cNvPr id="34" name="Grafik 33">
              <a:extLst>
                <a:ext uri="{FF2B5EF4-FFF2-40B4-BE49-F238E27FC236}">
                  <a16:creationId xmlns:a16="http://schemas.microsoft.com/office/drawing/2014/main" id="{BE01BD6C-033A-4AEB-BEAB-B6645DAF5E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45599" y="1094456"/>
              <a:ext cx="2715131" cy="4668625"/>
            </a:xfrm>
            <a:prstGeom prst="rect">
              <a:avLst/>
            </a:prstGeom>
          </p:spPr>
        </p:pic>
      </p:grpSp>
      <p:sp>
        <p:nvSpPr>
          <p:cNvPr id="31" name="Sprechblase: rechteckig mit abgerundeten Ecken 25">
            <a:extLst>
              <a:ext uri="{FF2B5EF4-FFF2-40B4-BE49-F238E27FC236}">
                <a16:creationId xmlns:a16="http://schemas.microsoft.com/office/drawing/2014/main" id="{1EAAE6D8-6D7E-44BC-92F5-3616D24BCACE}"/>
              </a:ext>
            </a:extLst>
          </p:cNvPr>
          <p:cNvSpPr/>
          <p:nvPr/>
        </p:nvSpPr>
        <p:spPr>
          <a:xfrm>
            <a:off x="8267269" y="1702190"/>
            <a:ext cx="3817155" cy="2201939"/>
          </a:xfrm>
          <a:prstGeom prst="wedgeRoundRectCallout">
            <a:avLst>
              <a:gd name="adj1" fmla="val -77396"/>
              <a:gd name="adj2" fmla="val 342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a:p>
            <a:r>
              <a:rPr lang="de-CH" dirty="0"/>
              <a:t>Unter Medikamente kannst du angeben, ob du das Medikament eingenommen hast. Falls du später unsicher bist, kannst du im Logbuch nachschauen, ob du das Medikament bereits eingenommen hast. </a:t>
            </a:r>
          </a:p>
        </p:txBody>
      </p:sp>
      <p:sp>
        <p:nvSpPr>
          <p:cNvPr id="32" name="Sprechblase: rechteckig mit abgerundeten Ecken 25">
            <a:extLst>
              <a:ext uri="{FF2B5EF4-FFF2-40B4-BE49-F238E27FC236}">
                <a16:creationId xmlns:a16="http://schemas.microsoft.com/office/drawing/2014/main" id="{1EAAE6D8-6D7E-44BC-92F5-3616D24BCACE}"/>
              </a:ext>
            </a:extLst>
          </p:cNvPr>
          <p:cNvSpPr/>
          <p:nvPr/>
        </p:nvSpPr>
        <p:spPr>
          <a:xfrm>
            <a:off x="8267269" y="4096131"/>
            <a:ext cx="3817155" cy="1539593"/>
          </a:xfrm>
          <a:prstGeom prst="wedgeRoundRectCallout">
            <a:avLst>
              <a:gd name="adj1" fmla="val -70820"/>
              <a:gd name="adj2" fmla="val 353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a:p>
            <a:r>
              <a:rPr lang="de-CH" dirty="0"/>
              <a:t>Unter Bemerkungen kannst du aktuelle Ereignisse, die evtl. einen Einfluss auf deine Stimmung oder deine Symptome haben, notieren. </a:t>
            </a:r>
          </a:p>
        </p:txBody>
      </p:sp>
      <p:sp>
        <p:nvSpPr>
          <p:cNvPr id="33" name="Sprechblase: rechteckig mit abgerundeten Ecken 25">
            <a:extLst>
              <a:ext uri="{FF2B5EF4-FFF2-40B4-BE49-F238E27FC236}">
                <a16:creationId xmlns:a16="http://schemas.microsoft.com/office/drawing/2014/main" id="{1EAAE6D8-6D7E-44BC-92F5-3616D24BCACE}"/>
              </a:ext>
            </a:extLst>
          </p:cNvPr>
          <p:cNvSpPr/>
          <p:nvPr/>
        </p:nvSpPr>
        <p:spPr>
          <a:xfrm>
            <a:off x="8581032" y="273256"/>
            <a:ext cx="3503391" cy="1132351"/>
          </a:xfrm>
          <a:prstGeom prst="wedgeRoundRectCallout">
            <a:avLst>
              <a:gd name="adj1" fmla="val -70768"/>
              <a:gd name="adj2" fmla="val 8864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a:p>
            <a:r>
              <a:rPr lang="de-CH" dirty="0"/>
              <a:t>Du kannst im Logbuch festhalten, ob du bestimmte Substanzen konsumiert hast. </a:t>
            </a:r>
          </a:p>
        </p:txBody>
      </p:sp>
      <p:grpSp>
        <p:nvGrpSpPr>
          <p:cNvPr id="2" name="Gruppieren 1"/>
          <p:cNvGrpSpPr/>
          <p:nvPr/>
        </p:nvGrpSpPr>
        <p:grpSpPr>
          <a:xfrm>
            <a:off x="2503956" y="695630"/>
            <a:ext cx="2873167" cy="5852221"/>
            <a:chOff x="2503956" y="695630"/>
            <a:chExt cx="2873167" cy="5852221"/>
          </a:xfrm>
        </p:grpSpPr>
        <p:pic>
          <p:nvPicPr>
            <p:cNvPr id="18" name="Grafik 17">
              <a:extLst>
                <a:ext uri="{FF2B5EF4-FFF2-40B4-BE49-F238E27FC236}">
                  <a16:creationId xmlns:a16="http://schemas.microsoft.com/office/drawing/2014/main" id="{D134D40B-C315-4106-87BB-AFE1EA2C21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3956" y="695630"/>
              <a:ext cx="2873167" cy="5852221"/>
            </a:xfrm>
            <a:prstGeom prst="rect">
              <a:avLst/>
            </a:prstGeom>
          </p:spPr>
        </p:pic>
        <p:pic>
          <p:nvPicPr>
            <p:cNvPr id="1026" name="Picture 2" descr="ac671c88-0ff5-4b8d-8c25-04050a231b8f@puk"/>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05962" y="1334310"/>
              <a:ext cx="2546069" cy="4528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Sprechblase: rechteckig mit abgerundeten Ecken 24">
            <a:extLst>
              <a:ext uri="{FF2B5EF4-FFF2-40B4-BE49-F238E27FC236}">
                <a16:creationId xmlns:a16="http://schemas.microsoft.com/office/drawing/2014/main" id="{6C65DC2B-DF02-41A7-8DCF-B4969D018141}"/>
              </a:ext>
            </a:extLst>
          </p:cNvPr>
          <p:cNvSpPr/>
          <p:nvPr/>
        </p:nvSpPr>
        <p:spPr>
          <a:xfrm>
            <a:off x="49190" y="3835449"/>
            <a:ext cx="2346711" cy="1890661"/>
          </a:xfrm>
          <a:prstGeom prst="wedgeRoundRectCallout">
            <a:avLst>
              <a:gd name="adj1" fmla="val 80139"/>
              <a:gd name="adj2" fmla="val 4369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t>Unter Symptome werden die </a:t>
            </a:r>
          </a:p>
          <a:p>
            <a:pPr algn="ctr"/>
            <a:r>
              <a:rPr lang="de-CH" dirty="0"/>
              <a:t>einzelnen Symptome, die du ausgesucht hast abgefragt.</a:t>
            </a:r>
          </a:p>
        </p:txBody>
      </p:sp>
      <p:sp>
        <p:nvSpPr>
          <p:cNvPr id="20" name="Sprechblase: rechteckig mit abgerundeten Ecken 24">
            <a:extLst>
              <a:ext uri="{FF2B5EF4-FFF2-40B4-BE49-F238E27FC236}">
                <a16:creationId xmlns:a16="http://schemas.microsoft.com/office/drawing/2014/main" id="{6C65DC2B-DF02-41A7-8DCF-B4969D018141}"/>
              </a:ext>
            </a:extLst>
          </p:cNvPr>
          <p:cNvSpPr/>
          <p:nvPr/>
        </p:nvSpPr>
        <p:spPr>
          <a:xfrm>
            <a:off x="1" y="1984579"/>
            <a:ext cx="2503956" cy="1637162"/>
          </a:xfrm>
          <a:prstGeom prst="wedgeRoundRectCallout">
            <a:avLst>
              <a:gd name="adj1" fmla="val 81555"/>
              <a:gd name="adj2" fmla="val 1275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t>Danach kannst du angeben, wie gut du geschlafen hast und wie gut du dich im Moment konzentrieren kannst</a:t>
            </a:r>
          </a:p>
        </p:txBody>
      </p:sp>
      <p:sp>
        <p:nvSpPr>
          <p:cNvPr id="25" name="Sprechblase: rechteckig mit abgerundeten Ecken 24">
            <a:extLst>
              <a:ext uri="{FF2B5EF4-FFF2-40B4-BE49-F238E27FC236}">
                <a16:creationId xmlns:a16="http://schemas.microsoft.com/office/drawing/2014/main" id="{6C65DC2B-DF02-41A7-8DCF-B4969D018141}"/>
              </a:ext>
            </a:extLst>
          </p:cNvPr>
          <p:cNvSpPr/>
          <p:nvPr/>
        </p:nvSpPr>
        <p:spPr>
          <a:xfrm>
            <a:off x="49191" y="375532"/>
            <a:ext cx="2346711" cy="1200405"/>
          </a:xfrm>
          <a:prstGeom prst="wedgeRoundRectCallout">
            <a:avLst>
              <a:gd name="adj1" fmla="val 83195"/>
              <a:gd name="adj2" fmla="val 9094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t>Zuerst wird immer deine aktuelle Stimmung abgefragt. </a:t>
            </a:r>
          </a:p>
        </p:txBody>
      </p:sp>
    </p:spTree>
    <p:extLst>
      <p:ext uri="{BB962C8B-B14F-4D97-AF65-F5344CB8AC3E}">
        <p14:creationId xmlns:p14="http://schemas.microsoft.com/office/powerpoint/2010/main" val="2729606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15" grpId="0" animBg="1"/>
      <p:bldP spid="20" grpId="0" animBg="1"/>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uppieren 20">
            <a:extLst>
              <a:ext uri="{FF2B5EF4-FFF2-40B4-BE49-F238E27FC236}">
                <a16:creationId xmlns:a16="http://schemas.microsoft.com/office/drawing/2014/main" id="{177C90F8-4929-4CC0-B327-C436B04FE2A1}"/>
              </a:ext>
            </a:extLst>
          </p:cNvPr>
          <p:cNvGrpSpPr/>
          <p:nvPr/>
        </p:nvGrpSpPr>
        <p:grpSpPr>
          <a:xfrm>
            <a:off x="469800" y="502889"/>
            <a:ext cx="2873167" cy="5852221"/>
            <a:chOff x="8027831" y="679408"/>
            <a:chExt cx="2873167" cy="5852221"/>
          </a:xfrm>
        </p:grpSpPr>
        <p:pic>
          <p:nvPicPr>
            <p:cNvPr id="20" name="Grafik 19">
              <a:extLst>
                <a:ext uri="{FF2B5EF4-FFF2-40B4-BE49-F238E27FC236}">
                  <a16:creationId xmlns:a16="http://schemas.microsoft.com/office/drawing/2014/main" id="{CCA98E26-0012-42E4-8F68-500ECF03DB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7831" y="679408"/>
              <a:ext cx="2873167" cy="5852221"/>
            </a:xfrm>
            <a:prstGeom prst="rect">
              <a:avLst/>
            </a:prstGeom>
          </p:spPr>
        </p:pic>
        <p:pic>
          <p:nvPicPr>
            <p:cNvPr id="12" name="Grafik 11">
              <a:extLst>
                <a:ext uri="{FF2B5EF4-FFF2-40B4-BE49-F238E27FC236}">
                  <a16:creationId xmlns:a16="http://schemas.microsoft.com/office/drawing/2014/main" id="{B4F2C794-E8B1-409F-97BF-3F0BCF2877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02456" y="1315573"/>
              <a:ext cx="2557714" cy="4539943"/>
            </a:xfrm>
            <a:prstGeom prst="rect">
              <a:avLst/>
            </a:prstGeom>
          </p:spPr>
        </p:pic>
      </p:grpSp>
      <p:sp>
        <p:nvSpPr>
          <p:cNvPr id="25" name="Sprechblase: rechteckig mit abgerundeten Ecken 24">
            <a:extLst>
              <a:ext uri="{FF2B5EF4-FFF2-40B4-BE49-F238E27FC236}">
                <a16:creationId xmlns:a16="http://schemas.microsoft.com/office/drawing/2014/main" id="{0092543D-0F60-43A6-B4C1-6437E8064079}"/>
              </a:ext>
            </a:extLst>
          </p:cNvPr>
          <p:cNvSpPr/>
          <p:nvPr/>
        </p:nvSpPr>
        <p:spPr>
          <a:xfrm>
            <a:off x="3416101" y="2038525"/>
            <a:ext cx="2346711" cy="1168183"/>
          </a:xfrm>
          <a:prstGeom prst="wedgeRoundRectCallout">
            <a:avLst>
              <a:gd name="adj1" fmla="val -75438"/>
              <a:gd name="adj2" fmla="val 7673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Here is an overview of all your logbook entries.</a:t>
            </a:r>
          </a:p>
        </p:txBody>
      </p:sp>
      <p:grpSp>
        <p:nvGrpSpPr>
          <p:cNvPr id="27" name="Gruppieren 26">
            <a:extLst>
              <a:ext uri="{FF2B5EF4-FFF2-40B4-BE49-F238E27FC236}">
                <a16:creationId xmlns:a16="http://schemas.microsoft.com/office/drawing/2014/main" id="{31BF2637-6471-475D-957C-A469B51BEE41}"/>
              </a:ext>
            </a:extLst>
          </p:cNvPr>
          <p:cNvGrpSpPr/>
          <p:nvPr/>
        </p:nvGrpSpPr>
        <p:grpSpPr>
          <a:xfrm>
            <a:off x="1130392" y="4485933"/>
            <a:ext cx="717230" cy="756913"/>
            <a:chOff x="8075731" y="70149"/>
            <a:chExt cx="3260963" cy="3914022"/>
          </a:xfrm>
        </p:grpSpPr>
        <p:grpSp>
          <p:nvGrpSpPr>
            <p:cNvPr id="28" name="Gruppieren 27">
              <a:extLst>
                <a:ext uri="{FF2B5EF4-FFF2-40B4-BE49-F238E27FC236}">
                  <a16:creationId xmlns:a16="http://schemas.microsoft.com/office/drawing/2014/main" id="{1466A223-FB1F-409B-87CF-F1FE96461379}"/>
                </a:ext>
              </a:extLst>
            </p:cNvPr>
            <p:cNvGrpSpPr/>
            <p:nvPr/>
          </p:nvGrpSpPr>
          <p:grpSpPr>
            <a:xfrm>
              <a:off x="8075731" y="70149"/>
              <a:ext cx="3260963" cy="3914022"/>
              <a:chOff x="8075731" y="70149"/>
              <a:chExt cx="3260963" cy="3914022"/>
            </a:xfrm>
          </p:grpSpPr>
          <p:grpSp>
            <p:nvGrpSpPr>
              <p:cNvPr id="32" name="Gruppieren 31">
                <a:extLst>
                  <a:ext uri="{FF2B5EF4-FFF2-40B4-BE49-F238E27FC236}">
                    <a16:creationId xmlns:a16="http://schemas.microsoft.com/office/drawing/2014/main" id="{E1B36A84-54F6-40C0-94E7-B2225ECDA06E}"/>
                  </a:ext>
                </a:extLst>
              </p:cNvPr>
              <p:cNvGrpSpPr/>
              <p:nvPr/>
            </p:nvGrpSpPr>
            <p:grpSpPr>
              <a:xfrm>
                <a:off x="8075731" y="70149"/>
                <a:ext cx="3260963" cy="3914022"/>
                <a:chOff x="8075731" y="70149"/>
                <a:chExt cx="3260963" cy="3914022"/>
              </a:xfrm>
            </p:grpSpPr>
            <p:pic>
              <p:nvPicPr>
                <p:cNvPr id="34" name="Grafik 33">
                  <a:extLst>
                    <a:ext uri="{FF2B5EF4-FFF2-40B4-BE49-F238E27FC236}">
                      <a16:creationId xmlns:a16="http://schemas.microsoft.com/office/drawing/2014/main" id="{6EF37CC6-C2F7-4380-BE7D-3D7C87458804}"/>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35" name="Rechteck 34">
                  <a:extLst>
                    <a:ext uri="{FF2B5EF4-FFF2-40B4-BE49-F238E27FC236}">
                      <a16:creationId xmlns:a16="http://schemas.microsoft.com/office/drawing/2014/main" id="{B029C445-2235-4A53-883E-D3F4520891E8}"/>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3" name="Rechteck 32">
                <a:extLst>
                  <a:ext uri="{FF2B5EF4-FFF2-40B4-BE49-F238E27FC236}">
                    <a16:creationId xmlns:a16="http://schemas.microsoft.com/office/drawing/2014/main" id="{93E4FE61-0F36-48E0-A4B3-9728609D7DB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9" name="Rechteck 28">
              <a:extLst>
                <a:ext uri="{FF2B5EF4-FFF2-40B4-BE49-F238E27FC236}">
                  <a16:creationId xmlns:a16="http://schemas.microsoft.com/office/drawing/2014/main" id="{15132EFE-43A0-4529-B448-4ED6D89A0513}"/>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0" name="Rechteck 29">
              <a:extLst>
                <a:ext uri="{FF2B5EF4-FFF2-40B4-BE49-F238E27FC236}">
                  <a16:creationId xmlns:a16="http://schemas.microsoft.com/office/drawing/2014/main" id="{5B046D44-8EA8-4610-950A-50F840E72D48}"/>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1" name="Rechteck 30">
              <a:extLst>
                <a:ext uri="{FF2B5EF4-FFF2-40B4-BE49-F238E27FC236}">
                  <a16:creationId xmlns:a16="http://schemas.microsoft.com/office/drawing/2014/main" id="{BE92E1C6-71BA-4D13-9816-D106711F631E}"/>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4" name="Gruppieren 3">
            <a:extLst>
              <a:ext uri="{FF2B5EF4-FFF2-40B4-BE49-F238E27FC236}">
                <a16:creationId xmlns:a16="http://schemas.microsoft.com/office/drawing/2014/main" id="{EA6E707A-BAFA-46F3-B2CE-8987C5811A9E}"/>
              </a:ext>
            </a:extLst>
          </p:cNvPr>
          <p:cNvGrpSpPr/>
          <p:nvPr/>
        </p:nvGrpSpPr>
        <p:grpSpPr>
          <a:xfrm>
            <a:off x="8921791" y="502889"/>
            <a:ext cx="2957020" cy="5852221"/>
            <a:chOff x="8921791" y="502889"/>
            <a:chExt cx="2957020" cy="5852221"/>
          </a:xfrm>
        </p:grpSpPr>
        <p:pic>
          <p:nvPicPr>
            <p:cNvPr id="22" name="Grafik 21">
              <a:extLst>
                <a:ext uri="{FF2B5EF4-FFF2-40B4-BE49-F238E27FC236}">
                  <a16:creationId xmlns:a16="http://schemas.microsoft.com/office/drawing/2014/main" id="{C0DCDB45-9867-4A5E-AE31-304426FE08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21791" y="502889"/>
              <a:ext cx="2957020" cy="5852221"/>
            </a:xfrm>
            <a:prstGeom prst="rect">
              <a:avLst/>
            </a:prstGeom>
          </p:spPr>
        </p:pic>
        <p:pic>
          <p:nvPicPr>
            <p:cNvPr id="3" name="Grafik 2">
              <a:extLst>
                <a:ext uri="{FF2B5EF4-FFF2-40B4-BE49-F238E27FC236}">
                  <a16:creationId xmlns:a16="http://schemas.microsoft.com/office/drawing/2014/main" id="{C5E53C3D-93B1-4C58-8CC4-9EA1D28AD90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86500" y="1139054"/>
              <a:ext cx="2635700" cy="4539943"/>
            </a:xfrm>
            <a:prstGeom prst="rect">
              <a:avLst/>
            </a:prstGeom>
          </p:spPr>
        </p:pic>
      </p:grpSp>
      <p:sp>
        <p:nvSpPr>
          <p:cNvPr id="26" name="Sprechblase: rechteckig mit abgerundeten Ecken 25">
            <a:extLst>
              <a:ext uri="{FF2B5EF4-FFF2-40B4-BE49-F238E27FC236}">
                <a16:creationId xmlns:a16="http://schemas.microsoft.com/office/drawing/2014/main" id="{8158DC65-9FAA-4E25-B975-36CA9DB60521}"/>
              </a:ext>
            </a:extLst>
          </p:cNvPr>
          <p:cNvSpPr/>
          <p:nvPr/>
        </p:nvSpPr>
        <p:spPr>
          <a:xfrm>
            <a:off x="6168946" y="3352186"/>
            <a:ext cx="2346711" cy="1756710"/>
          </a:xfrm>
          <a:prstGeom prst="wedgeRoundRectCallout">
            <a:avLst>
              <a:gd name="adj1" fmla="val 79708"/>
              <a:gd name="adj2" fmla="val -6702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When clicking on one specific logbook entry, you’ll find your summary of the day.</a:t>
            </a:r>
          </a:p>
        </p:txBody>
      </p:sp>
    </p:spTree>
    <p:extLst>
      <p:ext uri="{BB962C8B-B14F-4D97-AF65-F5344CB8AC3E}">
        <p14:creationId xmlns:p14="http://schemas.microsoft.com/office/powerpoint/2010/main" val="3690943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Gruppieren 50">
            <a:extLst>
              <a:ext uri="{FF2B5EF4-FFF2-40B4-BE49-F238E27FC236}">
                <a16:creationId xmlns:a16="http://schemas.microsoft.com/office/drawing/2014/main" id="{B7555D4C-0D59-4C04-8045-0C6237341D5C}"/>
              </a:ext>
            </a:extLst>
          </p:cNvPr>
          <p:cNvGrpSpPr/>
          <p:nvPr/>
        </p:nvGrpSpPr>
        <p:grpSpPr>
          <a:xfrm>
            <a:off x="83038" y="515136"/>
            <a:ext cx="2873167" cy="5852221"/>
            <a:chOff x="955778" y="417951"/>
            <a:chExt cx="2873167" cy="5852221"/>
          </a:xfrm>
        </p:grpSpPr>
        <p:grpSp>
          <p:nvGrpSpPr>
            <p:cNvPr id="52" name="Gruppieren 51">
              <a:extLst>
                <a:ext uri="{FF2B5EF4-FFF2-40B4-BE49-F238E27FC236}">
                  <a16:creationId xmlns:a16="http://schemas.microsoft.com/office/drawing/2014/main" id="{397D1FB5-3062-42D3-A752-B2DEE5F49B0F}"/>
                </a:ext>
              </a:extLst>
            </p:cNvPr>
            <p:cNvGrpSpPr/>
            <p:nvPr/>
          </p:nvGrpSpPr>
          <p:grpSpPr>
            <a:xfrm>
              <a:off x="955778" y="417951"/>
              <a:ext cx="2873167" cy="5852221"/>
              <a:chOff x="5148065" y="322203"/>
              <a:chExt cx="3168689" cy="6346952"/>
            </a:xfrm>
          </p:grpSpPr>
          <p:grpSp>
            <p:nvGrpSpPr>
              <p:cNvPr id="54" name="Gruppieren 53">
                <a:extLst>
                  <a:ext uri="{FF2B5EF4-FFF2-40B4-BE49-F238E27FC236}">
                    <a16:creationId xmlns:a16="http://schemas.microsoft.com/office/drawing/2014/main" id="{D6FBD37A-884F-4D13-8A57-23BAEC989581}"/>
                  </a:ext>
                </a:extLst>
              </p:cNvPr>
              <p:cNvGrpSpPr/>
              <p:nvPr/>
            </p:nvGrpSpPr>
            <p:grpSpPr>
              <a:xfrm>
                <a:off x="5148065" y="322203"/>
                <a:ext cx="3168689" cy="6346952"/>
                <a:chOff x="70220" y="373217"/>
                <a:chExt cx="3168689" cy="6346952"/>
              </a:xfrm>
            </p:grpSpPr>
            <p:pic>
              <p:nvPicPr>
                <p:cNvPr id="57" name="Grafik 56">
                  <a:extLst>
                    <a:ext uri="{FF2B5EF4-FFF2-40B4-BE49-F238E27FC236}">
                      <a16:creationId xmlns:a16="http://schemas.microsoft.com/office/drawing/2014/main" id="{E1416D6A-A81D-4164-A1FE-66C58A1ADF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20" y="373217"/>
                  <a:ext cx="3168689" cy="6346952"/>
                </a:xfrm>
                <a:prstGeom prst="rect">
                  <a:avLst/>
                </a:prstGeom>
              </p:spPr>
            </p:pic>
            <p:pic>
              <p:nvPicPr>
                <p:cNvPr id="58" name="Grafik 57">
                  <a:extLst>
                    <a:ext uri="{FF2B5EF4-FFF2-40B4-BE49-F238E27FC236}">
                      <a16:creationId xmlns:a16="http://schemas.microsoft.com/office/drawing/2014/main" id="{BA09A796-845A-4222-B829-E22A2D6FABF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328" y="1052585"/>
                  <a:ext cx="2804469" cy="4988215"/>
                </a:xfrm>
                <a:prstGeom prst="rect">
                  <a:avLst/>
                </a:prstGeom>
              </p:spPr>
            </p:pic>
          </p:grpSp>
          <p:pic>
            <p:nvPicPr>
              <p:cNvPr id="56" name="Grafik 55">
                <a:extLst>
                  <a:ext uri="{FF2B5EF4-FFF2-40B4-BE49-F238E27FC236}">
                    <a16:creationId xmlns:a16="http://schemas.microsoft.com/office/drawing/2014/main" id="{444A3F86-602B-4134-8B19-9DEC2B31F0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30173" y="947859"/>
                <a:ext cx="2855633" cy="5079219"/>
              </a:xfrm>
              <a:prstGeom prst="rect">
                <a:avLst/>
              </a:prstGeom>
            </p:spPr>
          </p:pic>
        </p:grpSp>
        <p:pic>
          <p:nvPicPr>
            <p:cNvPr id="53" name="Grafik 52">
              <a:extLst>
                <a:ext uri="{FF2B5EF4-FFF2-40B4-BE49-F238E27FC236}">
                  <a16:creationId xmlns:a16="http://schemas.microsoft.com/office/drawing/2014/main" id="{1396BF4C-5D1C-438D-BF02-E6DF6E84F8B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1171" y="1009980"/>
              <a:ext cx="2609039" cy="4668163"/>
            </a:xfrm>
            <a:prstGeom prst="rect">
              <a:avLst/>
            </a:prstGeom>
          </p:spPr>
        </p:pic>
      </p:grpSp>
      <p:sp>
        <p:nvSpPr>
          <p:cNvPr id="42" name="Sprechblase: rechteckig mit abgerundeten Ecken 41">
            <a:extLst>
              <a:ext uri="{FF2B5EF4-FFF2-40B4-BE49-F238E27FC236}">
                <a16:creationId xmlns:a16="http://schemas.microsoft.com/office/drawing/2014/main" id="{4026C96D-B851-433E-9BAD-FE12065D98A9}"/>
              </a:ext>
            </a:extLst>
          </p:cNvPr>
          <p:cNvSpPr/>
          <p:nvPr/>
        </p:nvSpPr>
        <p:spPr>
          <a:xfrm>
            <a:off x="3165280" y="2592198"/>
            <a:ext cx="2346711" cy="1451421"/>
          </a:xfrm>
          <a:prstGeom prst="wedgeRoundRectCallout">
            <a:avLst>
              <a:gd name="adj1" fmla="val -72935"/>
              <a:gd name="adj2" fmla="val 6741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Weekly goals: Here you can create a list of goals you’d like to achieve each week. </a:t>
            </a:r>
            <a:endParaRPr lang="de-CH" dirty="0"/>
          </a:p>
        </p:txBody>
      </p:sp>
      <p:grpSp>
        <p:nvGrpSpPr>
          <p:cNvPr id="33" name="Gruppieren 32">
            <a:extLst>
              <a:ext uri="{FF2B5EF4-FFF2-40B4-BE49-F238E27FC236}">
                <a16:creationId xmlns:a16="http://schemas.microsoft.com/office/drawing/2014/main" id="{7991B5A8-B1B4-4002-8F71-536852ACDA9F}"/>
              </a:ext>
            </a:extLst>
          </p:cNvPr>
          <p:cNvGrpSpPr/>
          <p:nvPr/>
        </p:nvGrpSpPr>
        <p:grpSpPr>
          <a:xfrm>
            <a:off x="155909" y="4252146"/>
            <a:ext cx="717230" cy="756913"/>
            <a:chOff x="8075731" y="70149"/>
            <a:chExt cx="3260963" cy="3914022"/>
          </a:xfrm>
        </p:grpSpPr>
        <p:grpSp>
          <p:nvGrpSpPr>
            <p:cNvPr id="34" name="Gruppieren 33">
              <a:extLst>
                <a:ext uri="{FF2B5EF4-FFF2-40B4-BE49-F238E27FC236}">
                  <a16:creationId xmlns:a16="http://schemas.microsoft.com/office/drawing/2014/main" id="{B8B998DB-60EB-4A4E-BAF0-ED46243FF018}"/>
                </a:ext>
              </a:extLst>
            </p:cNvPr>
            <p:cNvGrpSpPr/>
            <p:nvPr/>
          </p:nvGrpSpPr>
          <p:grpSpPr>
            <a:xfrm>
              <a:off x="8075731" y="70149"/>
              <a:ext cx="3260963" cy="3914022"/>
              <a:chOff x="8075731" y="70149"/>
              <a:chExt cx="3260963" cy="3914022"/>
            </a:xfrm>
          </p:grpSpPr>
          <p:grpSp>
            <p:nvGrpSpPr>
              <p:cNvPr id="38" name="Gruppieren 37">
                <a:extLst>
                  <a:ext uri="{FF2B5EF4-FFF2-40B4-BE49-F238E27FC236}">
                    <a16:creationId xmlns:a16="http://schemas.microsoft.com/office/drawing/2014/main" id="{4CA3FB50-400F-45E9-9EB9-910457AE71E3}"/>
                  </a:ext>
                </a:extLst>
              </p:cNvPr>
              <p:cNvGrpSpPr/>
              <p:nvPr/>
            </p:nvGrpSpPr>
            <p:grpSpPr>
              <a:xfrm>
                <a:off x="8075731" y="70149"/>
                <a:ext cx="3260963" cy="3914022"/>
                <a:chOff x="8075731" y="70149"/>
                <a:chExt cx="3260963" cy="3914022"/>
              </a:xfrm>
            </p:grpSpPr>
            <p:pic>
              <p:nvPicPr>
                <p:cNvPr id="40" name="Grafik 39">
                  <a:extLst>
                    <a:ext uri="{FF2B5EF4-FFF2-40B4-BE49-F238E27FC236}">
                      <a16:creationId xmlns:a16="http://schemas.microsoft.com/office/drawing/2014/main" id="{3D1FEA7D-E26E-46D4-9AC0-9D2D6DA464CE}"/>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41" name="Rechteck 40">
                  <a:extLst>
                    <a:ext uri="{FF2B5EF4-FFF2-40B4-BE49-F238E27FC236}">
                      <a16:creationId xmlns:a16="http://schemas.microsoft.com/office/drawing/2014/main" id="{9927A826-F3EF-46A3-AC3A-9E5D66DAB3B4}"/>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9" name="Rechteck 38">
                <a:extLst>
                  <a:ext uri="{FF2B5EF4-FFF2-40B4-BE49-F238E27FC236}">
                    <a16:creationId xmlns:a16="http://schemas.microsoft.com/office/drawing/2014/main" id="{9B9CC6A6-6F40-4644-90CC-4F426EC9364A}"/>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5" name="Rechteck 34">
              <a:extLst>
                <a:ext uri="{FF2B5EF4-FFF2-40B4-BE49-F238E27FC236}">
                  <a16:creationId xmlns:a16="http://schemas.microsoft.com/office/drawing/2014/main" id="{F40F642A-E42F-4BBA-98EA-38C9DAEB5AC3}"/>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6" name="Rechteck 35">
              <a:extLst>
                <a:ext uri="{FF2B5EF4-FFF2-40B4-BE49-F238E27FC236}">
                  <a16:creationId xmlns:a16="http://schemas.microsoft.com/office/drawing/2014/main" id="{27A35269-21E5-4E17-A154-2E1B03D827AA}"/>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7" name="Rechteck 36">
              <a:extLst>
                <a:ext uri="{FF2B5EF4-FFF2-40B4-BE49-F238E27FC236}">
                  <a16:creationId xmlns:a16="http://schemas.microsoft.com/office/drawing/2014/main" id="{0BF599B2-E474-4713-B5A1-77E861B8DEF6}"/>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6" name="Gruppieren 5">
            <a:extLst>
              <a:ext uri="{FF2B5EF4-FFF2-40B4-BE49-F238E27FC236}">
                <a16:creationId xmlns:a16="http://schemas.microsoft.com/office/drawing/2014/main" id="{2F974310-DE30-430F-A0B3-40EACC8B4226}"/>
              </a:ext>
            </a:extLst>
          </p:cNvPr>
          <p:cNvGrpSpPr/>
          <p:nvPr/>
        </p:nvGrpSpPr>
        <p:grpSpPr>
          <a:xfrm>
            <a:off x="5611933" y="412474"/>
            <a:ext cx="3011952" cy="5852222"/>
            <a:chOff x="5611933" y="412474"/>
            <a:chExt cx="3011952" cy="5852222"/>
          </a:xfrm>
        </p:grpSpPr>
        <p:pic>
          <p:nvPicPr>
            <p:cNvPr id="19" name="Grafik 18">
              <a:extLst>
                <a:ext uri="{FF2B5EF4-FFF2-40B4-BE49-F238E27FC236}">
                  <a16:creationId xmlns:a16="http://schemas.microsoft.com/office/drawing/2014/main" id="{72876C54-7D5C-4845-B4CA-5226ACB666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1933" y="412474"/>
              <a:ext cx="3011952" cy="5852222"/>
            </a:xfrm>
            <a:prstGeom prst="rect">
              <a:avLst/>
            </a:prstGeom>
          </p:spPr>
        </p:pic>
        <p:pic>
          <p:nvPicPr>
            <p:cNvPr id="5" name="Grafik 4">
              <a:extLst>
                <a:ext uri="{FF2B5EF4-FFF2-40B4-BE49-F238E27FC236}">
                  <a16:creationId xmlns:a16="http://schemas.microsoft.com/office/drawing/2014/main" id="{828BB1A9-8858-4AA9-8F5A-5FD5FDB61B4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14659" y="1044363"/>
              <a:ext cx="2618684" cy="4534315"/>
            </a:xfrm>
            <a:prstGeom prst="rect">
              <a:avLst/>
            </a:prstGeom>
          </p:spPr>
        </p:pic>
      </p:grpSp>
      <p:grpSp>
        <p:nvGrpSpPr>
          <p:cNvPr id="32" name="Gruppieren 31">
            <a:extLst>
              <a:ext uri="{FF2B5EF4-FFF2-40B4-BE49-F238E27FC236}">
                <a16:creationId xmlns:a16="http://schemas.microsoft.com/office/drawing/2014/main" id="{BC506C1C-BC26-4C15-99E8-765A381631E1}"/>
              </a:ext>
            </a:extLst>
          </p:cNvPr>
          <p:cNvGrpSpPr/>
          <p:nvPr/>
        </p:nvGrpSpPr>
        <p:grpSpPr>
          <a:xfrm>
            <a:off x="6188197" y="3098288"/>
            <a:ext cx="780945" cy="890904"/>
            <a:chOff x="8075731" y="70149"/>
            <a:chExt cx="3260963" cy="3914022"/>
          </a:xfrm>
        </p:grpSpPr>
        <p:grpSp>
          <p:nvGrpSpPr>
            <p:cNvPr id="28" name="Gruppieren 27">
              <a:extLst>
                <a:ext uri="{FF2B5EF4-FFF2-40B4-BE49-F238E27FC236}">
                  <a16:creationId xmlns:a16="http://schemas.microsoft.com/office/drawing/2014/main" id="{A418EF18-5C6A-489C-B3D2-13D91D04540E}"/>
                </a:ext>
              </a:extLst>
            </p:cNvPr>
            <p:cNvGrpSpPr/>
            <p:nvPr/>
          </p:nvGrpSpPr>
          <p:grpSpPr>
            <a:xfrm>
              <a:off x="8075731" y="70149"/>
              <a:ext cx="3260963" cy="3914022"/>
              <a:chOff x="8075731" y="70149"/>
              <a:chExt cx="3260963" cy="3914022"/>
            </a:xfrm>
          </p:grpSpPr>
          <p:grpSp>
            <p:nvGrpSpPr>
              <p:cNvPr id="26" name="Gruppieren 25">
                <a:extLst>
                  <a:ext uri="{FF2B5EF4-FFF2-40B4-BE49-F238E27FC236}">
                    <a16:creationId xmlns:a16="http://schemas.microsoft.com/office/drawing/2014/main" id="{76C8B2BD-AE57-4C83-9D91-C18C855645C2}"/>
                  </a:ext>
                </a:extLst>
              </p:cNvPr>
              <p:cNvGrpSpPr/>
              <p:nvPr/>
            </p:nvGrpSpPr>
            <p:grpSpPr>
              <a:xfrm>
                <a:off x="8075731" y="70149"/>
                <a:ext cx="3260963" cy="3914022"/>
                <a:chOff x="8075731" y="70149"/>
                <a:chExt cx="3260963" cy="3914022"/>
              </a:xfrm>
            </p:grpSpPr>
            <p:pic>
              <p:nvPicPr>
                <p:cNvPr id="21" name="Grafik 20">
                  <a:extLst>
                    <a:ext uri="{FF2B5EF4-FFF2-40B4-BE49-F238E27FC236}">
                      <a16:creationId xmlns:a16="http://schemas.microsoft.com/office/drawing/2014/main" id="{FEDBAAC2-65C6-4056-A544-59D437EFCA49}"/>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22" name="Rechteck 21">
                  <a:extLst>
                    <a:ext uri="{FF2B5EF4-FFF2-40B4-BE49-F238E27FC236}">
                      <a16:creationId xmlns:a16="http://schemas.microsoft.com/office/drawing/2014/main" id="{0B541936-7B8D-47C8-A2ED-F5063912B625}"/>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5" name="Rechteck 24">
                <a:extLst>
                  <a:ext uri="{FF2B5EF4-FFF2-40B4-BE49-F238E27FC236}">
                    <a16:creationId xmlns:a16="http://schemas.microsoft.com/office/drawing/2014/main" id="{E7F8B9C1-135A-4E12-A5DC-E9573167316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9" name="Rechteck 28">
              <a:extLst>
                <a:ext uri="{FF2B5EF4-FFF2-40B4-BE49-F238E27FC236}">
                  <a16:creationId xmlns:a16="http://schemas.microsoft.com/office/drawing/2014/main" id="{6E754949-0C77-4E56-9B81-2683AA5BBCCE}"/>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0" name="Rechteck 29">
              <a:extLst>
                <a:ext uri="{FF2B5EF4-FFF2-40B4-BE49-F238E27FC236}">
                  <a16:creationId xmlns:a16="http://schemas.microsoft.com/office/drawing/2014/main" id="{0C129A2D-965F-4EA6-804D-67CD96EBB745}"/>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1" name="Rechteck 30">
              <a:extLst>
                <a:ext uri="{FF2B5EF4-FFF2-40B4-BE49-F238E27FC236}">
                  <a16:creationId xmlns:a16="http://schemas.microsoft.com/office/drawing/2014/main" id="{74F7890C-06EE-4778-A742-7AC139C049C6}"/>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12" name="Gruppieren 11">
            <a:extLst>
              <a:ext uri="{FF2B5EF4-FFF2-40B4-BE49-F238E27FC236}">
                <a16:creationId xmlns:a16="http://schemas.microsoft.com/office/drawing/2014/main" id="{32739C98-E161-4039-AB75-67BC830F1AC9}"/>
              </a:ext>
            </a:extLst>
          </p:cNvPr>
          <p:cNvGrpSpPr/>
          <p:nvPr/>
        </p:nvGrpSpPr>
        <p:grpSpPr>
          <a:xfrm>
            <a:off x="8726141" y="412474"/>
            <a:ext cx="3091065" cy="5852222"/>
            <a:chOff x="8726141" y="412474"/>
            <a:chExt cx="3091065" cy="5852222"/>
          </a:xfrm>
        </p:grpSpPr>
        <p:pic>
          <p:nvPicPr>
            <p:cNvPr id="44" name="Grafik 43">
              <a:extLst>
                <a:ext uri="{FF2B5EF4-FFF2-40B4-BE49-F238E27FC236}">
                  <a16:creationId xmlns:a16="http://schemas.microsoft.com/office/drawing/2014/main" id="{1863F36A-B11D-496C-BF1B-930F870A0D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26141" y="412474"/>
              <a:ext cx="3091065" cy="5852222"/>
            </a:xfrm>
            <a:prstGeom prst="rect">
              <a:avLst/>
            </a:prstGeom>
          </p:spPr>
        </p:pic>
        <p:pic>
          <p:nvPicPr>
            <p:cNvPr id="8" name="Grafik 7">
              <a:extLst>
                <a:ext uri="{FF2B5EF4-FFF2-40B4-BE49-F238E27FC236}">
                  <a16:creationId xmlns:a16="http://schemas.microsoft.com/office/drawing/2014/main" id="{AE46A20C-0641-4D05-9C8B-1C79AAFCAEA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909699" y="1044363"/>
              <a:ext cx="2708047" cy="4570322"/>
            </a:xfrm>
            <a:prstGeom prst="rect">
              <a:avLst/>
            </a:prstGeom>
          </p:spPr>
        </p:pic>
      </p:grpSp>
      <p:grpSp>
        <p:nvGrpSpPr>
          <p:cNvPr id="11" name="Gruppieren 10">
            <a:extLst>
              <a:ext uri="{FF2B5EF4-FFF2-40B4-BE49-F238E27FC236}">
                <a16:creationId xmlns:a16="http://schemas.microsoft.com/office/drawing/2014/main" id="{D616435E-6055-4141-926D-90769D96308D}"/>
              </a:ext>
            </a:extLst>
          </p:cNvPr>
          <p:cNvGrpSpPr/>
          <p:nvPr/>
        </p:nvGrpSpPr>
        <p:grpSpPr>
          <a:xfrm>
            <a:off x="9362938" y="1685214"/>
            <a:ext cx="2746024" cy="5197953"/>
            <a:chOff x="9362938" y="1660047"/>
            <a:chExt cx="2746024" cy="5197953"/>
          </a:xfrm>
        </p:grpSpPr>
        <p:pic>
          <p:nvPicPr>
            <p:cNvPr id="55" name="Grafik 54">
              <a:extLst>
                <a:ext uri="{FF2B5EF4-FFF2-40B4-BE49-F238E27FC236}">
                  <a16:creationId xmlns:a16="http://schemas.microsoft.com/office/drawing/2014/main" id="{57B96E95-48FC-4F27-BD49-903EDDD78C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2938" y="1660047"/>
              <a:ext cx="2746024" cy="5197953"/>
            </a:xfrm>
            <a:prstGeom prst="rect">
              <a:avLst/>
            </a:prstGeom>
          </p:spPr>
        </p:pic>
        <p:pic>
          <p:nvPicPr>
            <p:cNvPr id="10" name="Grafik 9">
              <a:extLst>
                <a:ext uri="{FF2B5EF4-FFF2-40B4-BE49-F238E27FC236}">
                  <a16:creationId xmlns:a16="http://schemas.microsoft.com/office/drawing/2014/main" id="{36D8A662-27B2-4D25-A3FC-C7B913AAAB2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539569" y="2221893"/>
              <a:ext cx="2394955" cy="4042803"/>
            </a:xfrm>
            <a:prstGeom prst="rect">
              <a:avLst/>
            </a:prstGeom>
          </p:spPr>
        </p:pic>
      </p:grpSp>
    </p:spTree>
    <p:extLst>
      <p:ext uri="{BB962C8B-B14F-4D97-AF65-F5344CB8AC3E}">
        <p14:creationId xmlns:p14="http://schemas.microsoft.com/office/powerpoint/2010/main" val="1652736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uppieren 34">
            <a:extLst>
              <a:ext uri="{FF2B5EF4-FFF2-40B4-BE49-F238E27FC236}">
                <a16:creationId xmlns:a16="http://schemas.microsoft.com/office/drawing/2014/main" id="{0B80619A-4B38-4F2D-86CF-5CB3EE624A9D}"/>
              </a:ext>
            </a:extLst>
          </p:cNvPr>
          <p:cNvGrpSpPr/>
          <p:nvPr/>
        </p:nvGrpSpPr>
        <p:grpSpPr>
          <a:xfrm>
            <a:off x="544021" y="444490"/>
            <a:ext cx="2939520" cy="5820206"/>
            <a:chOff x="9362938" y="1660047"/>
            <a:chExt cx="2746024" cy="5197953"/>
          </a:xfrm>
        </p:grpSpPr>
        <p:pic>
          <p:nvPicPr>
            <p:cNvPr id="36" name="Grafik 35">
              <a:extLst>
                <a:ext uri="{FF2B5EF4-FFF2-40B4-BE49-F238E27FC236}">
                  <a16:creationId xmlns:a16="http://schemas.microsoft.com/office/drawing/2014/main" id="{A3C588A1-CDD4-4DDA-A283-3EB7098655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2938" y="1660047"/>
              <a:ext cx="2746024" cy="5197953"/>
            </a:xfrm>
            <a:prstGeom prst="rect">
              <a:avLst/>
            </a:prstGeom>
          </p:spPr>
        </p:pic>
        <p:pic>
          <p:nvPicPr>
            <p:cNvPr id="42" name="Grafik 41">
              <a:extLst>
                <a:ext uri="{FF2B5EF4-FFF2-40B4-BE49-F238E27FC236}">
                  <a16:creationId xmlns:a16="http://schemas.microsoft.com/office/drawing/2014/main" id="{3A4ED7A5-B3CB-4910-B2C6-FDC5C23505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39569" y="2221893"/>
              <a:ext cx="2394955" cy="4042803"/>
            </a:xfrm>
            <a:prstGeom prst="rect">
              <a:avLst/>
            </a:prstGeom>
          </p:spPr>
        </p:pic>
      </p:grpSp>
      <p:grpSp>
        <p:nvGrpSpPr>
          <p:cNvPr id="15" name="Gruppieren 14">
            <a:extLst>
              <a:ext uri="{FF2B5EF4-FFF2-40B4-BE49-F238E27FC236}">
                <a16:creationId xmlns:a16="http://schemas.microsoft.com/office/drawing/2014/main" id="{E3D55F85-76DD-4A82-93C2-BD98DF137C0F}"/>
              </a:ext>
            </a:extLst>
          </p:cNvPr>
          <p:cNvGrpSpPr/>
          <p:nvPr/>
        </p:nvGrpSpPr>
        <p:grpSpPr>
          <a:xfrm>
            <a:off x="914400" y="2338915"/>
            <a:ext cx="661891" cy="700779"/>
            <a:chOff x="8075731" y="70149"/>
            <a:chExt cx="3260963" cy="3914022"/>
          </a:xfrm>
        </p:grpSpPr>
        <p:grpSp>
          <p:nvGrpSpPr>
            <p:cNvPr id="16" name="Gruppieren 15">
              <a:extLst>
                <a:ext uri="{FF2B5EF4-FFF2-40B4-BE49-F238E27FC236}">
                  <a16:creationId xmlns:a16="http://schemas.microsoft.com/office/drawing/2014/main" id="{4A5C1019-A9DB-4E23-A347-752F7F9B31DF}"/>
                </a:ext>
              </a:extLst>
            </p:cNvPr>
            <p:cNvGrpSpPr/>
            <p:nvPr/>
          </p:nvGrpSpPr>
          <p:grpSpPr>
            <a:xfrm>
              <a:off x="8075731" y="70149"/>
              <a:ext cx="3260963" cy="3914022"/>
              <a:chOff x="8075731" y="70149"/>
              <a:chExt cx="3260963" cy="3914022"/>
            </a:xfrm>
          </p:grpSpPr>
          <p:grpSp>
            <p:nvGrpSpPr>
              <p:cNvPr id="20" name="Gruppieren 19">
                <a:extLst>
                  <a:ext uri="{FF2B5EF4-FFF2-40B4-BE49-F238E27FC236}">
                    <a16:creationId xmlns:a16="http://schemas.microsoft.com/office/drawing/2014/main" id="{4B23640C-90B2-4F40-B0A9-CABBCE4FCECF}"/>
                  </a:ext>
                </a:extLst>
              </p:cNvPr>
              <p:cNvGrpSpPr/>
              <p:nvPr/>
            </p:nvGrpSpPr>
            <p:grpSpPr>
              <a:xfrm>
                <a:off x="8075731" y="70149"/>
                <a:ext cx="3260963" cy="3914022"/>
                <a:chOff x="8075731" y="70149"/>
                <a:chExt cx="3260963" cy="3914022"/>
              </a:xfrm>
            </p:grpSpPr>
            <p:pic>
              <p:nvPicPr>
                <p:cNvPr id="22" name="Grafik 21">
                  <a:extLst>
                    <a:ext uri="{FF2B5EF4-FFF2-40B4-BE49-F238E27FC236}">
                      <a16:creationId xmlns:a16="http://schemas.microsoft.com/office/drawing/2014/main" id="{E8FA6382-ED5F-4D33-9660-A775B8834705}"/>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23" name="Rechteck 22">
                  <a:extLst>
                    <a:ext uri="{FF2B5EF4-FFF2-40B4-BE49-F238E27FC236}">
                      <a16:creationId xmlns:a16="http://schemas.microsoft.com/office/drawing/2014/main" id="{8E42A600-B87D-4A54-A86F-FD38C8831B27}"/>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1" name="Rechteck 20">
                <a:extLst>
                  <a:ext uri="{FF2B5EF4-FFF2-40B4-BE49-F238E27FC236}">
                    <a16:creationId xmlns:a16="http://schemas.microsoft.com/office/drawing/2014/main" id="{1613741D-23A9-45D2-BB2C-59D6B6349429}"/>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7" name="Rechteck 16">
              <a:extLst>
                <a:ext uri="{FF2B5EF4-FFF2-40B4-BE49-F238E27FC236}">
                  <a16:creationId xmlns:a16="http://schemas.microsoft.com/office/drawing/2014/main" id="{B2F6BE5E-39D4-4BA0-800C-4ADE7879E573}"/>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8" name="Rechteck 17">
              <a:extLst>
                <a:ext uri="{FF2B5EF4-FFF2-40B4-BE49-F238E27FC236}">
                  <a16:creationId xmlns:a16="http://schemas.microsoft.com/office/drawing/2014/main" id="{B21CB70F-8F69-4EC2-ACC6-213C17C95BA6}"/>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9" name="Rechteck 18">
              <a:extLst>
                <a:ext uri="{FF2B5EF4-FFF2-40B4-BE49-F238E27FC236}">
                  <a16:creationId xmlns:a16="http://schemas.microsoft.com/office/drawing/2014/main" id="{D5334A49-82CF-4E68-8894-95FA4418992E}"/>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4" name="Gruppieren 3">
            <a:extLst>
              <a:ext uri="{FF2B5EF4-FFF2-40B4-BE49-F238E27FC236}">
                <a16:creationId xmlns:a16="http://schemas.microsoft.com/office/drawing/2014/main" id="{E4B1A851-1EA3-43CC-8FCD-6B043D1A90F6}"/>
              </a:ext>
            </a:extLst>
          </p:cNvPr>
          <p:cNvGrpSpPr/>
          <p:nvPr/>
        </p:nvGrpSpPr>
        <p:grpSpPr>
          <a:xfrm>
            <a:off x="3511980" y="412474"/>
            <a:ext cx="3056600" cy="5852222"/>
            <a:chOff x="3511980" y="412474"/>
            <a:chExt cx="3056600" cy="5852222"/>
          </a:xfrm>
        </p:grpSpPr>
        <p:pic>
          <p:nvPicPr>
            <p:cNvPr id="12" name="Grafik 11">
              <a:extLst>
                <a:ext uri="{FF2B5EF4-FFF2-40B4-BE49-F238E27FC236}">
                  <a16:creationId xmlns:a16="http://schemas.microsoft.com/office/drawing/2014/main" id="{B6E0FE0E-2AB7-4E16-BC77-B954EF755E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1980" y="412474"/>
              <a:ext cx="3056600" cy="5852222"/>
            </a:xfrm>
            <a:prstGeom prst="rect">
              <a:avLst/>
            </a:prstGeom>
          </p:spPr>
        </p:pic>
        <p:pic>
          <p:nvPicPr>
            <p:cNvPr id="3" name="Grafik 2">
              <a:extLst>
                <a:ext uri="{FF2B5EF4-FFF2-40B4-BE49-F238E27FC236}">
                  <a16:creationId xmlns:a16="http://schemas.microsoft.com/office/drawing/2014/main" id="{D2DF9E0B-0884-4032-A837-CB39E0D73E6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23039" y="1043047"/>
              <a:ext cx="2672317" cy="4544559"/>
            </a:xfrm>
            <a:prstGeom prst="rect">
              <a:avLst/>
            </a:prstGeom>
          </p:spPr>
        </p:pic>
      </p:grpSp>
      <p:grpSp>
        <p:nvGrpSpPr>
          <p:cNvPr id="24" name="Gruppieren 23">
            <a:extLst>
              <a:ext uri="{FF2B5EF4-FFF2-40B4-BE49-F238E27FC236}">
                <a16:creationId xmlns:a16="http://schemas.microsoft.com/office/drawing/2014/main" id="{2D028E3B-41B8-4196-94EA-B5E0B4A420E7}"/>
              </a:ext>
            </a:extLst>
          </p:cNvPr>
          <p:cNvGrpSpPr/>
          <p:nvPr/>
        </p:nvGrpSpPr>
        <p:grpSpPr>
          <a:xfrm>
            <a:off x="3826125" y="2653814"/>
            <a:ext cx="661891" cy="700779"/>
            <a:chOff x="8075731" y="70149"/>
            <a:chExt cx="3260963" cy="3914022"/>
          </a:xfrm>
        </p:grpSpPr>
        <p:grpSp>
          <p:nvGrpSpPr>
            <p:cNvPr id="25" name="Gruppieren 24">
              <a:extLst>
                <a:ext uri="{FF2B5EF4-FFF2-40B4-BE49-F238E27FC236}">
                  <a16:creationId xmlns:a16="http://schemas.microsoft.com/office/drawing/2014/main" id="{F863ECFC-04A8-4262-819B-11D6278C2465}"/>
                </a:ext>
              </a:extLst>
            </p:cNvPr>
            <p:cNvGrpSpPr/>
            <p:nvPr/>
          </p:nvGrpSpPr>
          <p:grpSpPr>
            <a:xfrm>
              <a:off x="8075731" y="70149"/>
              <a:ext cx="3260963" cy="3914022"/>
              <a:chOff x="8075731" y="70149"/>
              <a:chExt cx="3260963" cy="3914022"/>
            </a:xfrm>
          </p:grpSpPr>
          <p:grpSp>
            <p:nvGrpSpPr>
              <p:cNvPr id="29" name="Gruppieren 28">
                <a:extLst>
                  <a:ext uri="{FF2B5EF4-FFF2-40B4-BE49-F238E27FC236}">
                    <a16:creationId xmlns:a16="http://schemas.microsoft.com/office/drawing/2014/main" id="{FCD36FF1-0D26-4046-B0F8-DDA977728F94}"/>
                  </a:ext>
                </a:extLst>
              </p:cNvPr>
              <p:cNvGrpSpPr/>
              <p:nvPr/>
            </p:nvGrpSpPr>
            <p:grpSpPr>
              <a:xfrm>
                <a:off x="8075731" y="70149"/>
                <a:ext cx="3260963" cy="3914022"/>
                <a:chOff x="8075731" y="70149"/>
                <a:chExt cx="3260963" cy="3914022"/>
              </a:xfrm>
            </p:grpSpPr>
            <p:pic>
              <p:nvPicPr>
                <p:cNvPr id="31" name="Grafik 30">
                  <a:extLst>
                    <a:ext uri="{FF2B5EF4-FFF2-40B4-BE49-F238E27FC236}">
                      <a16:creationId xmlns:a16="http://schemas.microsoft.com/office/drawing/2014/main" id="{5906B4E1-3FC1-408F-AAB1-4387970F8498}"/>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32" name="Rechteck 31">
                  <a:extLst>
                    <a:ext uri="{FF2B5EF4-FFF2-40B4-BE49-F238E27FC236}">
                      <a16:creationId xmlns:a16="http://schemas.microsoft.com/office/drawing/2014/main" id="{B97BEB1D-308A-4956-95E1-168CA2121F1E}"/>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0" name="Rechteck 29">
                <a:extLst>
                  <a:ext uri="{FF2B5EF4-FFF2-40B4-BE49-F238E27FC236}">
                    <a16:creationId xmlns:a16="http://schemas.microsoft.com/office/drawing/2014/main" id="{0E04E392-E483-4F61-AF3A-05464867AF73}"/>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6" name="Rechteck 25">
              <a:extLst>
                <a:ext uri="{FF2B5EF4-FFF2-40B4-BE49-F238E27FC236}">
                  <a16:creationId xmlns:a16="http://schemas.microsoft.com/office/drawing/2014/main" id="{8ECECBB8-1E10-4802-B768-E1E48E3536F7}"/>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7" name="Rechteck 26">
              <a:extLst>
                <a:ext uri="{FF2B5EF4-FFF2-40B4-BE49-F238E27FC236}">
                  <a16:creationId xmlns:a16="http://schemas.microsoft.com/office/drawing/2014/main" id="{73E6B1EC-920E-4026-A9E0-3FFB1B3F66AB}"/>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8" name="Rechteck 27">
              <a:extLst>
                <a:ext uri="{FF2B5EF4-FFF2-40B4-BE49-F238E27FC236}">
                  <a16:creationId xmlns:a16="http://schemas.microsoft.com/office/drawing/2014/main" id="{399841EF-EB8B-4986-B9B1-36F5A403873C}"/>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43" name="Gruppieren 42">
            <a:extLst>
              <a:ext uri="{FF2B5EF4-FFF2-40B4-BE49-F238E27FC236}">
                <a16:creationId xmlns:a16="http://schemas.microsoft.com/office/drawing/2014/main" id="{CC4FF7C0-6EBB-4E66-B720-903450F5271C}"/>
              </a:ext>
            </a:extLst>
          </p:cNvPr>
          <p:cNvGrpSpPr/>
          <p:nvPr/>
        </p:nvGrpSpPr>
        <p:grpSpPr>
          <a:xfrm>
            <a:off x="6578558" y="412474"/>
            <a:ext cx="3056600" cy="5852222"/>
            <a:chOff x="6578558" y="412474"/>
            <a:chExt cx="3056600" cy="5852222"/>
          </a:xfrm>
        </p:grpSpPr>
        <p:grpSp>
          <p:nvGrpSpPr>
            <p:cNvPr id="9" name="Gruppieren 8">
              <a:extLst>
                <a:ext uri="{FF2B5EF4-FFF2-40B4-BE49-F238E27FC236}">
                  <a16:creationId xmlns:a16="http://schemas.microsoft.com/office/drawing/2014/main" id="{C550DEAB-7A7E-4223-827C-F6967BABC83A}"/>
                </a:ext>
              </a:extLst>
            </p:cNvPr>
            <p:cNvGrpSpPr/>
            <p:nvPr/>
          </p:nvGrpSpPr>
          <p:grpSpPr>
            <a:xfrm>
              <a:off x="6578558" y="412474"/>
              <a:ext cx="3056600" cy="5852222"/>
              <a:chOff x="6578558" y="412474"/>
              <a:chExt cx="3056600" cy="5852222"/>
            </a:xfrm>
          </p:grpSpPr>
          <p:pic>
            <p:nvPicPr>
              <p:cNvPr id="34" name="Grafik 33">
                <a:extLst>
                  <a:ext uri="{FF2B5EF4-FFF2-40B4-BE49-F238E27FC236}">
                    <a16:creationId xmlns:a16="http://schemas.microsoft.com/office/drawing/2014/main" id="{BF08C608-E603-4F89-AB52-DDB133FBD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8558" y="412474"/>
                <a:ext cx="3056600" cy="5852222"/>
              </a:xfrm>
              <a:prstGeom prst="rect">
                <a:avLst/>
              </a:prstGeom>
            </p:spPr>
          </p:pic>
          <p:pic>
            <p:nvPicPr>
              <p:cNvPr id="6" name="Grafik 5">
                <a:extLst>
                  <a:ext uri="{FF2B5EF4-FFF2-40B4-BE49-F238E27FC236}">
                    <a16:creationId xmlns:a16="http://schemas.microsoft.com/office/drawing/2014/main" id="{617DA6DB-D29D-4AB1-93F6-9501A19657D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79639" y="1033046"/>
                <a:ext cx="2674753" cy="4569002"/>
              </a:xfrm>
              <a:prstGeom prst="rect">
                <a:avLst/>
              </a:prstGeom>
            </p:spPr>
          </p:pic>
        </p:grpSp>
        <p:sp>
          <p:nvSpPr>
            <p:cNvPr id="39" name="Ellipse 38">
              <a:extLst>
                <a:ext uri="{FF2B5EF4-FFF2-40B4-BE49-F238E27FC236}">
                  <a16:creationId xmlns:a16="http://schemas.microsoft.com/office/drawing/2014/main" id="{73257BA4-C231-4531-A98D-6A728816AC04}"/>
                </a:ext>
              </a:extLst>
            </p:cNvPr>
            <p:cNvSpPr/>
            <p:nvPr/>
          </p:nvSpPr>
          <p:spPr>
            <a:xfrm>
              <a:off x="7984423" y="1475826"/>
              <a:ext cx="1040235" cy="453006"/>
            </a:xfrm>
            <a:prstGeom prst="ellipse">
              <a:avLst/>
            </a:prstGeom>
            <a:no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sp>
        <p:nvSpPr>
          <p:cNvPr id="33" name="Sprechblase: rechteckig mit abgerundeten Ecken 32">
            <a:extLst>
              <a:ext uri="{FF2B5EF4-FFF2-40B4-BE49-F238E27FC236}">
                <a16:creationId xmlns:a16="http://schemas.microsoft.com/office/drawing/2014/main" id="{2ABFB2DD-A25C-4822-A7E9-35F67EF5F5E6}"/>
              </a:ext>
            </a:extLst>
          </p:cNvPr>
          <p:cNvSpPr/>
          <p:nvPr/>
        </p:nvSpPr>
        <p:spPr>
          <a:xfrm>
            <a:off x="9692036" y="1928833"/>
            <a:ext cx="2346711" cy="1126870"/>
          </a:xfrm>
          <a:prstGeom prst="wedgeRoundRectCallout">
            <a:avLst>
              <a:gd name="adj1" fmla="val -84732"/>
              <a:gd name="adj2" fmla="val -5548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Under «done» you can find your goals marked as done.</a:t>
            </a:r>
          </a:p>
        </p:txBody>
      </p:sp>
    </p:spTree>
    <p:extLst>
      <p:ext uri="{BB962C8B-B14F-4D97-AF65-F5344CB8AC3E}">
        <p14:creationId xmlns:p14="http://schemas.microsoft.com/office/powerpoint/2010/main" val="760694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3">
            <a:extLst>
              <a:ext uri="{FF2B5EF4-FFF2-40B4-BE49-F238E27FC236}">
                <a16:creationId xmlns:a16="http://schemas.microsoft.com/office/drawing/2014/main" id="{E6CA323B-9BD6-4D33-8DA4-43AE23BCB463}"/>
              </a:ext>
            </a:extLst>
          </p:cNvPr>
          <p:cNvGrpSpPr/>
          <p:nvPr/>
        </p:nvGrpSpPr>
        <p:grpSpPr>
          <a:xfrm>
            <a:off x="4577383" y="412474"/>
            <a:ext cx="3056600" cy="5852222"/>
            <a:chOff x="4577383" y="412474"/>
            <a:chExt cx="3056600" cy="5852222"/>
          </a:xfrm>
        </p:grpSpPr>
        <p:pic>
          <p:nvPicPr>
            <p:cNvPr id="15" name="Grafik 14">
              <a:extLst>
                <a:ext uri="{FF2B5EF4-FFF2-40B4-BE49-F238E27FC236}">
                  <a16:creationId xmlns:a16="http://schemas.microsoft.com/office/drawing/2014/main" id="{024C7518-ED84-4473-819F-7545BA49A1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7383" y="412474"/>
              <a:ext cx="3056600" cy="5852222"/>
            </a:xfrm>
            <a:prstGeom prst="rect">
              <a:avLst/>
            </a:prstGeom>
          </p:spPr>
        </p:pic>
        <p:pic>
          <p:nvPicPr>
            <p:cNvPr id="3" name="Grafik 2">
              <a:extLst>
                <a:ext uri="{FF2B5EF4-FFF2-40B4-BE49-F238E27FC236}">
                  <a16:creationId xmlns:a16="http://schemas.microsoft.com/office/drawing/2014/main" id="{AC211B6A-37BA-48DA-A16C-CD9607051C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2701" y="1034998"/>
              <a:ext cx="2685112" cy="4557605"/>
            </a:xfrm>
            <a:prstGeom prst="rect">
              <a:avLst/>
            </a:prstGeom>
          </p:spPr>
        </p:pic>
      </p:grpSp>
      <p:grpSp>
        <p:nvGrpSpPr>
          <p:cNvPr id="20" name="Gruppieren 19">
            <a:extLst>
              <a:ext uri="{FF2B5EF4-FFF2-40B4-BE49-F238E27FC236}">
                <a16:creationId xmlns:a16="http://schemas.microsoft.com/office/drawing/2014/main" id="{E30B5996-6B02-4AB3-A13E-5FB36DEF0F7F}"/>
              </a:ext>
            </a:extLst>
          </p:cNvPr>
          <p:cNvGrpSpPr/>
          <p:nvPr/>
        </p:nvGrpSpPr>
        <p:grpSpPr>
          <a:xfrm>
            <a:off x="6383760" y="1402220"/>
            <a:ext cx="687698" cy="784992"/>
            <a:chOff x="8075731" y="70149"/>
            <a:chExt cx="3260963" cy="3914022"/>
          </a:xfrm>
        </p:grpSpPr>
        <p:grpSp>
          <p:nvGrpSpPr>
            <p:cNvPr id="21" name="Gruppieren 20">
              <a:extLst>
                <a:ext uri="{FF2B5EF4-FFF2-40B4-BE49-F238E27FC236}">
                  <a16:creationId xmlns:a16="http://schemas.microsoft.com/office/drawing/2014/main" id="{79AF9BBF-7B6D-41D0-9617-B0E95C958679}"/>
                </a:ext>
              </a:extLst>
            </p:cNvPr>
            <p:cNvGrpSpPr/>
            <p:nvPr/>
          </p:nvGrpSpPr>
          <p:grpSpPr>
            <a:xfrm>
              <a:off x="8075731" y="70149"/>
              <a:ext cx="3260963" cy="3914022"/>
              <a:chOff x="8075731" y="70149"/>
              <a:chExt cx="3260963" cy="3914022"/>
            </a:xfrm>
          </p:grpSpPr>
          <p:grpSp>
            <p:nvGrpSpPr>
              <p:cNvPr id="25" name="Gruppieren 24">
                <a:extLst>
                  <a:ext uri="{FF2B5EF4-FFF2-40B4-BE49-F238E27FC236}">
                    <a16:creationId xmlns:a16="http://schemas.microsoft.com/office/drawing/2014/main" id="{A1E43F86-42D0-473B-9E71-DB3484238C6F}"/>
                  </a:ext>
                </a:extLst>
              </p:cNvPr>
              <p:cNvGrpSpPr/>
              <p:nvPr/>
            </p:nvGrpSpPr>
            <p:grpSpPr>
              <a:xfrm>
                <a:off x="8075731" y="70149"/>
                <a:ext cx="3260963" cy="3914022"/>
                <a:chOff x="8075731" y="70149"/>
                <a:chExt cx="3260963" cy="3914022"/>
              </a:xfrm>
            </p:grpSpPr>
            <p:pic>
              <p:nvPicPr>
                <p:cNvPr id="27" name="Grafik 26">
                  <a:extLst>
                    <a:ext uri="{FF2B5EF4-FFF2-40B4-BE49-F238E27FC236}">
                      <a16:creationId xmlns:a16="http://schemas.microsoft.com/office/drawing/2014/main" id="{F289B5D7-99A7-4F8E-B513-8F48954C6B8C}"/>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28" name="Rechteck 27">
                  <a:extLst>
                    <a:ext uri="{FF2B5EF4-FFF2-40B4-BE49-F238E27FC236}">
                      <a16:creationId xmlns:a16="http://schemas.microsoft.com/office/drawing/2014/main" id="{A84D593F-DB5A-4579-BC60-2473C1993F8A}"/>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6" name="Rechteck 25">
                <a:extLst>
                  <a:ext uri="{FF2B5EF4-FFF2-40B4-BE49-F238E27FC236}">
                    <a16:creationId xmlns:a16="http://schemas.microsoft.com/office/drawing/2014/main" id="{444C4D6F-ADC7-4C1B-8546-B20D84F4D89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2" name="Rechteck 21">
              <a:extLst>
                <a:ext uri="{FF2B5EF4-FFF2-40B4-BE49-F238E27FC236}">
                  <a16:creationId xmlns:a16="http://schemas.microsoft.com/office/drawing/2014/main" id="{0632E4E7-9F01-4593-8B4D-0E5246B7EC4E}"/>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3" name="Rechteck 22">
              <a:extLst>
                <a:ext uri="{FF2B5EF4-FFF2-40B4-BE49-F238E27FC236}">
                  <a16:creationId xmlns:a16="http://schemas.microsoft.com/office/drawing/2014/main" id="{064EE398-AABC-40FB-BFC8-87AC9B66AE0E}"/>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4" name="Rechteck 23">
              <a:extLst>
                <a:ext uri="{FF2B5EF4-FFF2-40B4-BE49-F238E27FC236}">
                  <a16:creationId xmlns:a16="http://schemas.microsoft.com/office/drawing/2014/main" id="{C1A5834B-8ABA-457C-AAEB-05BE2FCF531B}"/>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17" name="Gruppieren 16">
            <a:extLst>
              <a:ext uri="{FF2B5EF4-FFF2-40B4-BE49-F238E27FC236}">
                <a16:creationId xmlns:a16="http://schemas.microsoft.com/office/drawing/2014/main" id="{3B34F037-095D-4343-9BC1-A8372F62B743}"/>
              </a:ext>
            </a:extLst>
          </p:cNvPr>
          <p:cNvGrpSpPr/>
          <p:nvPr/>
        </p:nvGrpSpPr>
        <p:grpSpPr>
          <a:xfrm>
            <a:off x="8189245" y="412474"/>
            <a:ext cx="3144281" cy="5852222"/>
            <a:chOff x="8189245" y="412474"/>
            <a:chExt cx="3144281" cy="5852222"/>
          </a:xfrm>
        </p:grpSpPr>
        <p:pic>
          <p:nvPicPr>
            <p:cNvPr id="30" name="Grafik 29">
              <a:extLst>
                <a:ext uri="{FF2B5EF4-FFF2-40B4-BE49-F238E27FC236}">
                  <a16:creationId xmlns:a16="http://schemas.microsoft.com/office/drawing/2014/main" id="{9524883E-2268-4673-B3F5-59265D301C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89245" y="412474"/>
              <a:ext cx="3144281" cy="5852222"/>
            </a:xfrm>
            <a:prstGeom prst="rect">
              <a:avLst/>
            </a:prstGeom>
          </p:spPr>
        </p:pic>
        <p:pic>
          <p:nvPicPr>
            <p:cNvPr id="16" name="Grafik 15">
              <a:extLst>
                <a:ext uri="{FF2B5EF4-FFF2-40B4-BE49-F238E27FC236}">
                  <a16:creationId xmlns:a16="http://schemas.microsoft.com/office/drawing/2014/main" id="{8E55FB11-5CD1-45D2-ACFF-76FBF041F54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05400" y="1034998"/>
              <a:ext cx="2724984" cy="4557605"/>
            </a:xfrm>
            <a:prstGeom prst="rect">
              <a:avLst/>
            </a:prstGeom>
          </p:spPr>
        </p:pic>
      </p:grpSp>
      <p:grpSp>
        <p:nvGrpSpPr>
          <p:cNvPr id="33" name="Gruppieren 32">
            <a:extLst>
              <a:ext uri="{FF2B5EF4-FFF2-40B4-BE49-F238E27FC236}">
                <a16:creationId xmlns:a16="http://schemas.microsoft.com/office/drawing/2014/main" id="{76B11FE2-12AA-4807-BE42-DFB4BA34D1C8}"/>
              </a:ext>
            </a:extLst>
          </p:cNvPr>
          <p:cNvGrpSpPr/>
          <p:nvPr/>
        </p:nvGrpSpPr>
        <p:grpSpPr>
          <a:xfrm>
            <a:off x="760206" y="412473"/>
            <a:ext cx="3056601" cy="5852221"/>
            <a:chOff x="409804" y="242842"/>
            <a:chExt cx="2543121" cy="4633218"/>
          </a:xfrm>
        </p:grpSpPr>
        <p:pic>
          <p:nvPicPr>
            <p:cNvPr id="34" name="Grafik 33">
              <a:extLst>
                <a:ext uri="{FF2B5EF4-FFF2-40B4-BE49-F238E27FC236}">
                  <a16:creationId xmlns:a16="http://schemas.microsoft.com/office/drawing/2014/main" id="{8BB375EC-A9C2-4738-82B7-5180B3C230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804" y="242842"/>
              <a:ext cx="2543121" cy="4633218"/>
            </a:xfrm>
            <a:prstGeom prst="rect">
              <a:avLst/>
            </a:prstGeom>
          </p:spPr>
        </p:pic>
        <p:pic>
          <p:nvPicPr>
            <p:cNvPr id="35" name="Grafik 34">
              <a:extLst>
                <a:ext uri="{FF2B5EF4-FFF2-40B4-BE49-F238E27FC236}">
                  <a16:creationId xmlns:a16="http://schemas.microsoft.com/office/drawing/2014/main" id="{600A63D9-82D8-4C53-8EB7-DE99FDC12C1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9639" y="716631"/>
              <a:ext cx="2196736" cy="3680729"/>
            </a:xfrm>
            <a:prstGeom prst="rect">
              <a:avLst/>
            </a:prstGeom>
          </p:spPr>
        </p:pic>
      </p:grpSp>
      <p:grpSp>
        <p:nvGrpSpPr>
          <p:cNvPr id="5" name="Gruppieren 4">
            <a:extLst>
              <a:ext uri="{FF2B5EF4-FFF2-40B4-BE49-F238E27FC236}">
                <a16:creationId xmlns:a16="http://schemas.microsoft.com/office/drawing/2014/main" id="{CAB85D1B-A417-422A-A16B-DAA1737B9BA7}"/>
              </a:ext>
            </a:extLst>
          </p:cNvPr>
          <p:cNvGrpSpPr/>
          <p:nvPr/>
        </p:nvGrpSpPr>
        <p:grpSpPr>
          <a:xfrm>
            <a:off x="584036" y="2369269"/>
            <a:ext cx="687698" cy="784992"/>
            <a:chOff x="8075731" y="70149"/>
            <a:chExt cx="3260963" cy="3914022"/>
          </a:xfrm>
        </p:grpSpPr>
        <p:grpSp>
          <p:nvGrpSpPr>
            <p:cNvPr id="6" name="Gruppieren 5">
              <a:extLst>
                <a:ext uri="{FF2B5EF4-FFF2-40B4-BE49-F238E27FC236}">
                  <a16:creationId xmlns:a16="http://schemas.microsoft.com/office/drawing/2014/main" id="{3476E366-51C2-4A21-96A8-D39BEAF94F56}"/>
                </a:ext>
              </a:extLst>
            </p:cNvPr>
            <p:cNvGrpSpPr/>
            <p:nvPr/>
          </p:nvGrpSpPr>
          <p:grpSpPr>
            <a:xfrm>
              <a:off x="8075731" y="70149"/>
              <a:ext cx="3260963" cy="3914022"/>
              <a:chOff x="8075731" y="70149"/>
              <a:chExt cx="3260963" cy="3914022"/>
            </a:xfrm>
          </p:grpSpPr>
          <p:grpSp>
            <p:nvGrpSpPr>
              <p:cNvPr id="10" name="Gruppieren 9">
                <a:extLst>
                  <a:ext uri="{FF2B5EF4-FFF2-40B4-BE49-F238E27FC236}">
                    <a16:creationId xmlns:a16="http://schemas.microsoft.com/office/drawing/2014/main" id="{58D3C3C9-6A42-4F80-B881-6B4571872B5F}"/>
                  </a:ext>
                </a:extLst>
              </p:cNvPr>
              <p:cNvGrpSpPr/>
              <p:nvPr/>
            </p:nvGrpSpPr>
            <p:grpSpPr>
              <a:xfrm>
                <a:off x="8075731" y="70149"/>
                <a:ext cx="3260963" cy="3914022"/>
                <a:chOff x="8075731" y="70149"/>
                <a:chExt cx="3260963" cy="3914022"/>
              </a:xfrm>
            </p:grpSpPr>
            <p:pic>
              <p:nvPicPr>
                <p:cNvPr id="12" name="Grafik 11">
                  <a:extLst>
                    <a:ext uri="{FF2B5EF4-FFF2-40B4-BE49-F238E27FC236}">
                      <a16:creationId xmlns:a16="http://schemas.microsoft.com/office/drawing/2014/main" id="{5675298F-5830-45E6-8F42-F99DA29C8572}"/>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3" name="Rechteck 12">
                  <a:extLst>
                    <a:ext uri="{FF2B5EF4-FFF2-40B4-BE49-F238E27FC236}">
                      <a16:creationId xmlns:a16="http://schemas.microsoft.com/office/drawing/2014/main" id="{1062A81B-72E9-4B5C-96D4-A18DE09D068E}"/>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1" name="Rechteck 10">
                <a:extLst>
                  <a:ext uri="{FF2B5EF4-FFF2-40B4-BE49-F238E27FC236}">
                    <a16:creationId xmlns:a16="http://schemas.microsoft.com/office/drawing/2014/main" id="{80F555BF-113B-4259-8D08-2910E06E67EC}"/>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 name="Rechteck 6">
              <a:extLst>
                <a:ext uri="{FF2B5EF4-FFF2-40B4-BE49-F238E27FC236}">
                  <a16:creationId xmlns:a16="http://schemas.microsoft.com/office/drawing/2014/main" id="{7BE90B03-5C22-4B80-AFD7-59FFCF53B5A2}"/>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 name="Rechteck 7">
              <a:extLst>
                <a:ext uri="{FF2B5EF4-FFF2-40B4-BE49-F238E27FC236}">
                  <a16:creationId xmlns:a16="http://schemas.microsoft.com/office/drawing/2014/main" id="{6FE61927-0E62-457D-8125-D591496AE583}"/>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Rechteck 8">
              <a:extLst>
                <a:ext uri="{FF2B5EF4-FFF2-40B4-BE49-F238E27FC236}">
                  <a16:creationId xmlns:a16="http://schemas.microsoft.com/office/drawing/2014/main" id="{FF02A155-CABA-4DC6-9D99-989930720560}"/>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3955766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uppieren 37">
            <a:extLst>
              <a:ext uri="{FF2B5EF4-FFF2-40B4-BE49-F238E27FC236}">
                <a16:creationId xmlns:a16="http://schemas.microsoft.com/office/drawing/2014/main" id="{5374AEBD-8367-4B2E-B472-21CE43D2B2CC}"/>
              </a:ext>
            </a:extLst>
          </p:cNvPr>
          <p:cNvGrpSpPr/>
          <p:nvPr/>
        </p:nvGrpSpPr>
        <p:grpSpPr>
          <a:xfrm>
            <a:off x="0" y="186648"/>
            <a:ext cx="2749488" cy="5376280"/>
            <a:chOff x="4577383" y="412474"/>
            <a:chExt cx="3056600" cy="5852222"/>
          </a:xfrm>
        </p:grpSpPr>
        <p:pic>
          <p:nvPicPr>
            <p:cNvPr id="40" name="Grafik 39">
              <a:extLst>
                <a:ext uri="{FF2B5EF4-FFF2-40B4-BE49-F238E27FC236}">
                  <a16:creationId xmlns:a16="http://schemas.microsoft.com/office/drawing/2014/main" id="{99C94381-A841-4901-ADEC-16427309A1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7383" y="412474"/>
              <a:ext cx="3056600" cy="5852222"/>
            </a:xfrm>
            <a:prstGeom prst="rect">
              <a:avLst/>
            </a:prstGeom>
          </p:spPr>
        </p:pic>
        <p:pic>
          <p:nvPicPr>
            <p:cNvPr id="43" name="Grafik 42">
              <a:extLst>
                <a:ext uri="{FF2B5EF4-FFF2-40B4-BE49-F238E27FC236}">
                  <a16:creationId xmlns:a16="http://schemas.microsoft.com/office/drawing/2014/main" id="{37C58E99-4B06-4D8C-961F-757EAB7861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72701" y="1034998"/>
              <a:ext cx="2685112" cy="4557605"/>
            </a:xfrm>
            <a:prstGeom prst="rect">
              <a:avLst/>
            </a:prstGeom>
          </p:spPr>
        </p:pic>
      </p:grpSp>
      <p:grpSp>
        <p:nvGrpSpPr>
          <p:cNvPr id="29" name="Gruppieren 28">
            <a:extLst>
              <a:ext uri="{FF2B5EF4-FFF2-40B4-BE49-F238E27FC236}">
                <a16:creationId xmlns:a16="http://schemas.microsoft.com/office/drawing/2014/main" id="{6554FA5F-9B1F-4DDD-B9F2-7A920B160295}"/>
              </a:ext>
            </a:extLst>
          </p:cNvPr>
          <p:cNvGrpSpPr/>
          <p:nvPr/>
        </p:nvGrpSpPr>
        <p:grpSpPr>
          <a:xfrm>
            <a:off x="454081" y="3429000"/>
            <a:ext cx="687698" cy="784992"/>
            <a:chOff x="8075731" y="70149"/>
            <a:chExt cx="3260963" cy="3914022"/>
          </a:xfrm>
        </p:grpSpPr>
        <p:grpSp>
          <p:nvGrpSpPr>
            <p:cNvPr id="30" name="Gruppieren 29">
              <a:extLst>
                <a:ext uri="{FF2B5EF4-FFF2-40B4-BE49-F238E27FC236}">
                  <a16:creationId xmlns:a16="http://schemas.microsoft.com/office/drawing/2014/main" id="{860EC1EA-B7A5-47CB-BC86-9D59FD5E3BEB}"/>
                </a:ext>
              </a:extLst>
            </p:cNvPr>
            <p:cNvGrpSpPr/>
            <p:nvPr/>
          </p:nvGrpSpPr>
          <p:grpSpPr>
            <a:xfrm>
              <a:off x="8075731" y="70149"/>
              <a:ext cx="3260963" cy="3914022"/>
              <a:chOff x="8075731" y="70149"/>
              <a:chExt cx="3260963" cy="3914022"/>
            </a:xfrm>
          </p:grpSpPr>
          <p:grpSp>
            <p:nvGrpSpPr>
              <p:cNvPr id="34" name="Gruppieren 33">
                <a:extLst>
                  <a:ext uri="{FF2B5EF4-FFF2-40B4-BE49-F238E27FC236}">
                    <a16:creationId xmlns:a16="http://schemas.microsoft.com/office/drawing/2014/main" id="{60D57C4C-FBC1-4A75-BC73-E52CF7446DA0}"/>
                  </a:ext>
                </a:extLst>
              </p:cNvPr>
              <p:cNvGrpSpPr/>
              <p:nvPr/>
            </p:nvGrpSpPr>
            <p:grpSpPr>
              <a:xfrm>
                <a:off x="8075731" y="70149"/>
                <a:ext cx="3260963" cy="3914022"/>
                <a:chOff x="8075731" y="70149"/>
                <a:chExt cx="3260963" cy="3914022"/>
              </a:xfrm>
            </p:grpSpPr>
            <p:pic>
              <p:nvPicPr>
                <p:cNvPr id="36" name="Grafik 35">
                  <a:extLst>
                    <a:ext uri="{FF2B5EF4-FFF2-40B4-BE49-F238E27FC236}">
                      <a16:creationId xmlns:a16="http://schemas.microsoft.com/office/drawing/2014/main" id="{5A304C99-E9BA-47D5-8339-F05C92B9D64D}"/>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37" name="Rechteck 36">
                  <a:extLst>
                    <a:ext uri="{FF2B5EF4-FFF2-40B4-BE49-F238E27FC236}">
                      <a16:creationId xmlns:a16="http://schemas.microsoft.com/office/drawing/2014/main" id="{03156C97-E180-40DA-9BFD-91DEB05C56C6}"/>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5" name="Rechteck 34">
                <a:extLst>
                  <a:ext uri="{FF2B5EF4-FFF2-40B4-BE49-F238E27FC236}">
                    <a16:creationId xmlns:a16="http://schemas.microsoft.com/office/drawing/2014/main" id="{C623895A-A2C1-40ED-8039-913C6B38EACE}"/>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1" name="Rechteck 30">
              <a:extLst>
                <a:ext uri="{FF2B5EF4-FFF2-40B4-BE49-F238E27FC236}">
                  <a16:creationId xmlns:a16="http://schemas.microsoft.com/office/drawing/2014/main" id="{464AD83E-C7D8-411C-B421-67FDED08F5BA}"/>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2" name="Rechteck 31">
              <a:extLst>
                <a:ext uri="{FF2B5EF4-FFF2-40B4-BE49-F238E27FC236}">
                  <a16:creationId xmlns:a16="http://schemas.microsoft.com/office/drawing/2014/main" id="{A8ACC7F4-0FC7-4A2A-9EB1-3173E0E8B0B2}"/>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3" name="Rechteck 32">
              <a:extLst>
                <a:ext uri="{FF2B5EF4-FFF2-40B4-BE49-F238E27FC236}">
                  <a16:creationId xmlns:a16="http://schemas.microsoft.com/office/drawing/2014/main" id="{7B0F923C-E932-4AD4-BCAB-B7553B03D618}"/>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10" name="Gruppieren 9">
            <a:extLst>
              <a:ext uri="{FF2B5EF4-FFF2-40B4-BE49-F238E27FC236}">
                <a16:creationId xmlns:a16="http://schemas.microsoft.com/office/drawing/2014/main" id="{CD0A43C8-A3E7-4843-99AA-25C6594791AE}"/>
              </a:ext>
            </a:extLst>
          </p:cNvPr>
          <p:cNvGrpSpPr/>
          <p:nvPr/>
        </p:nvGrpSpPr>
        <p:grpSpPr>
          <a:xfrm>
            <a:off x="729422" y="1288488"/>
            <a:ext cx="3008145" cy="5497815"/>
            <a:chOff x="729422" y="1288488"/>
            <a:chExt cx="3008145" cy="5497815"/>
          </a:xfrm>
        </p:grpSpPr>
        <p:pic>
          <p:nvPicPr>
            <p:cNvPr id="39" name="Grafik 38">
              <a:extLst>
                <a:ext uri="{FF2B5EF4-FFF2-40B4-BE49-F238E27FC236}">
                  <a16:creationId xmlns:a16="http://schemas.microsoft.com/office/drawing/2014/main" id="{B26FCA10-D596-4025-B670-A964D22249C2}"/>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729422" y="1288488"/>
              <a:ext cx="3008145" cy="5497815"/>
            </a:xfrm>
            <a:prstGeom prst="rect">
              <a:avLst/>
            </a:prstGeom>
          </p:spPr>
        </p:pic>
        <p:pic>
          <p:nvPicPr>
            <p:cNvPr id="6" name="Grafik 5">
              <a:extLst>
                <a:ext uri="{FF2B5EF4-FFF2-40B4-BE49-F238E27FC236}">
                  <a16:creationId xmlns:a16="http://schemas.microsoft.com/office/drawing/2014/main" id="{07CAEEA5-0020-47E1-A69E-1194B7E624D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27675" y="1914838"/>
              <a:ext cx="2622370" cy="4285242"/>
            </a:xfrm>
            <a:prstGeom prst="rect">
              <a:avLst/>
            </a:prstGeom>
          </p:spPr>
        </p:pic>
      </p:grpSp>
      <p:sp>
        <p:nvSpPr>
          <p:cNvPr id="41" name="Sprechblase: rechteckig mit abgerundeten Ecken 40">
            <a:extLst>
              <a:ext uri="{FF2B5EF4-FFF2-40B4-BE49-F238E27FC236}">
                <a16:creationId xmlns:a16="http://schemas.microsoft.com/office/drawing/2014/main" id="{9142007B-70EF-4731-8630-DFCF54838436}"/>
              </a:ext>
            </a:extLst>
          </p:cNvPr>
          <p:cNvSpPr/>
          <p:nvPr/>
        </p:nvSpPr>
        <p:spPr>
          <a:xfrm>
            <a:off x="3786022" y="702242"/>
            <a:ext cx="2317275" cy="1172492"/>
          </a:xfrm>
          <a:prstGeom prst="wedgeRoundRectCallout">
            <a:avLst>
              <a:gd name="adj1" fmla="val -77362"/>
              <a:gd name="adj2" fmla="val 18029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Here you can save emergency contacts, which are automatically </a:t>
            </a:r>
            <a:r>
              <a:rPr lang="en-US" sz="1400" dirty="0">
                <a:solidFill>
                  <a:schemeClr val="bg1"/>
                </a:solidFill>
              </a:rPr>
              <a:t>dialed</a:t>
            </a:r>
            <a:r>
              <a:rPr lang="en-US" sz="1400" dirty="0"/>
              <a:t> by clicking on them.</a:t>
            </a:r>
          </a:p>
        </p:txBody>
      </p:sp>
      <p:grpSp>
        <p:nvGrpSpPr>
          <p:cNvPr id="15" name="Gruppieren 14">
            <a:extLst>
              <a:ext uri="{FF2B5EF4-FFF2-40B4-BE49-F238E27FC236}">
                <a16:creationId xmlns:a16="http://schemas.microsoft.com/office/drawing/2014/main" id="{D9972E17-7546-4378-8574-FB1671A508B0}"/>
              </a:ext>
            </a:extLst>
          </p:cNvPr>
          <p:cNvGrpSpPr/>
          <p:nvPr/>
        </p:nvGrpSpPr>
        <p:grpSpPr>
          <a:xfrm>
            <a:off x="6145833" y="396513"/>
            <a:ext cx="3056600" cy="5852222"/>
            <a:chOff x="6145833" y="396513"/>
            <a:chExt cx="3056600" cy="5852222"/>
          </a:xfrm>
        </p:grpSpPr>
        <p:pic>
          <p:nvPicPr>
            <p:cNvPr id="11" name="Grafik 10">
              <a:extLst>
                <a:ext uri="{FF2B5EF4-FFF2-40B4-BE49-F238E27FC236}">
                  <a16:creationId xmlns:a16="http://schemas.microsoft.com/office/drawing/2014/main" id="{91D6842A-787F-4ECA-8FFB-D2A556E2F4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5833" y="396513"/>
              <a:ext cx="3056600" cy="5852222"/>
            </a:xfrm>
            <a:prstGeom prst="rect">
              <a:avLst/>
            </a:prstGeom>
          </p:spPr>
        </p:pic>
        <p:pic>
          <p:nvPicPr>
            <p:cNvPr id="14" name="Grafik 13">
              <a:extLst>
                <a:ext uri="{FF2B5EF4-FFF2-40B4-BE49-F238E27FC236}">
                  <a16:creationId xmlns:a16="http://schemas.microsoft.com/office/drawing/2014/main" id="{14258C20-3043-453A-B2F5-FAB0F8504C5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342040" y="1030498"/>
              <a:ext cx="2676467" cy="4541654"/>
            </a:xfrm>
            <a:prstGeom prst="rect">
              <a:avLst/>
            </a:prstGeom>
          </p:spPr>
        </p:pic>
      </p:grpSp>
      <p:sp>
        <p:nvSpPr>
          <p:cNvPr id="42" name="Sprechblase: rechteckig mit abgerundeten Ecken 41">
            <a:extLst>
              <a:ext uri="{FF2B5EF4-FFF2-40B4-BE49-F238E27FC236}">
                <a16:creationId xmlns:a16="http://schemas.microsoft.com/office/drawing/2014/main" id="{ACE5F257-D06A-4F1E-A1CD-942A67138838}"/>
              </a:ext>
            </a:extLst>
          </p:cNvPr>
          <p:cNvSpPr/>
          <p:nvPr/>
        </p:nvSpPr>
        <p:spPr>
          <a:xfrm>
            <a:off x="3768219" y="2874788"/>
            <a:ext cx="2335078" cy="2052013"/>
          </a:xfrm>
          <a:prstGeom prst="wedgeRoundRectCallout">
            <a:avLst>
              <a:gd name="adj1" fmla="val 92913"/>
              <a:gd name="adj2" fmla="val -5510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Crisis Plan: This is where you can create a plan for what to do in a crisis situation. Having this written down and easily accessible  will help you deal with the situation and get well again. </a:t>
            </a:r>
            <a:endParaRPr lang="de-CH" sz="1400" dirty="0"/>
          </a:p>
        </p:txBody>
      </p:sp>
      <p:grpSp>
        <p:nvGrpSpPr>
          <p:cNvPr id="27" name="Gruppieren 26">
            <a:extLst>
              <a:ext uri="{FF2B5EF4-FFF2-40B4-BE49-F238E27FC236}">
                <a16:creationId xmlns:a16="http://schemas.microsoft.com/office/drawing/2014/main" id="{3588712F-C34F-4B83-9744-B8F5FD8FA6BD}"/>
              </a:ext>
            </a:extLst>
          </p:cNvPr>
          <p:cNvGrpSpPr/>
          <p:nvPr/>
        </p:nvGrpSpPr>
        <p:grpSpPr>
          <a:xfrm>
            <a:off x="9206030" y="404085"/>
            <a:ext cx="3000901" cy="5852221"/>
            <a:chOff x="9206030" y="404085"/>
            <a:chExt cx="3000901" cy="5852221"/>
          </a:xfrm>
        </p:grpSpPr>
        <p:grpSp>
          <p:nvGrpSpPr>
            <p:cNvPr id="20" name="Gruppieren 19">
              <a:extLst>
                <a:ext uri="{FF2B5EF4-FFF2-40B4-BE49-F238E27FC236}">
                  <a16:creationId xmlns:a16="http://schemas.microsoft.com/office/drawing/2014/main" id="{3C01BCC1-6617-4489-857E-DB4E8D48CCC9}"/>
                </a:ext>
              </a:extLst>
            </p:cNvPr>
            <p:cNvGrpSpPr/>
            <p:nvPr/>
          </p:nvGrpSpPr>
          <p:grpSpPr>
            <a:xfrm>
              <a:off x="9206030" y="404085"/>
              <a:ext cx="3000901" cy="5852221"/>
              <a:chOff x="5148065" y="322203"/>
              <a:chExt cx="3168689" cy="6346952"/>
            </a:xfrm>
          </p:grpSpPr>
          <p:grpSp>
            <p:nvGrpSpPr>
              <p:cNvPr id="22" name="Gruppieren 21">
                <a:extLst>
                  <a:ext uri="{FF2B5EF4-FFF2-40B4-BE49-F238E27FC236}">
                    <a16:creationId xmlns:a16="http://schemas.microsoft.com/office/drawing/2014/main" id="{63DA6332-DCA2-4C03-B426-4D0D35CD99BE}"/>
                  </a:ext>
                </a:extLst>
              </p:cNvPr>
              <p:cNvGrpSpPr/>
              <p:nvPr/>
            </p:nvGrpSpPr>
            <p:grpSpPr>
              <a:xfrm>
                <a:off x="5148065" y="322203"/>
                <a:ext cx="3168689" cy="6346952"/>
                <a:chOff x="70220" y="373217"/>
                <a:chExt cx="3168689" cy="6346952"/>
              </a:xfrm>
            </p:grpSpPr>
            <p:pic>
              <p:nvPicPr>
                <p:cNvPr id="24" name="Grafik 23">
                  <a:extLst>
                    <a:ext uri="{FF2B5EF4-FFF2-40B4-BE49-F238E27FC236}">
                      <a16:creationId xmlns:a16="http://schemas.microsoft.com/office/drawing/2014/main" id="{4FC9322A-2BFD-47B2-AEFD-FEDD0F21C7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20" y="373217"/>
                  <a:ext cx="3168689" cy="6346952"/>
                </a:xfrm>
                <a:prstGeom prst="rect">
                  <a:avLst/>
                </a:prstGeom>
              </p:spPr>
            </p:pic>
            <p:pic>
              <p:nvPicPr>
                <p:cNvPr id="25" name="Grafik 24">
                  <a:extLst>
                    <a:ext uri="{FF2B5EF4-FFF2-40B4-BE49-F238E27FC236}">
                      <a16:creationId xmlns:a16="http://schemas.microsoft.com/office/drawing/2014/main" id="{44392633-2FEC-4F07-8CE5-5227885C348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52328" y="1052585"/>
                  <a:ext cx="2804469" cy="4988215"/>
                </a:xfrm>
                <a:prstGeom prst="rect">
                  <a:avLst/>
                </a:prstGeom>
              </p:spPr>
            </p:pic>
          </p:grpSp>
          <p:pic>
            <p:nvPicPr>
              <p:cNvPr id="23" name="Grafik 22">
                <a:extLst>
                  <a:ext uri="{FF2B5EF4-FFF2-40B4-BE49-F238E27FC236}">
                    <a16:creationId xmlns:a16="http://schemas.microsoft.com/office/drawing/2014/main" id="{8429F2A8-ED8A-4E97-A9D0-F2F6FD2CDA31}"/>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330173" y="947859"/>
                <a:ext cx="2855633" cy="5079219"/>
              </a:xfrm>
              <a:prstGeom prst="rect">
                <a:avLst/>
              </a:prstGeom>
            </p:spPr>
          </p:pic>
        </p:grpSp>
        <p:pic>
          <p:nvPicPr>
            <p:cNvPr id="17" name="Grafik 16">
              <a:extLst>
                <a:ext uri="{FF2B5EF4-FFF2-40B4-BE49-F238E27FC236}">
                  <a16:creationId xmlns:a16="http://schemas.microsoft.com/office/drawing/2014/main" id="{B779FA9C-BF8B-4F94-B0D8-F1A7DB73EC3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377025" y="979004"/>
              <a:ext cx="2697503" cy="4669835"/>
            </a:xfrm>
            <a:prstGeom prst="rect">
              <a:avLst/>
            </a:prstGeom>
          </p:spPr>
        </p:pic>
      </p:grpSp>
    </p:spTree>
    <p:extLst>
      <p:ext uri="{BB962C8B-B14F-4D97-AF65-F5344CB8AC3E}">
        <p14:creationId xmlns:p14="http://schemas.microsoft.com/office/powerpoint/2010/main" val="3580521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uppieren 46">
            <a:extLst>
              <a:ext uri="{FF2B5EF4-FFF2-40B4-BE49-F238E27FC236}">
                <a16:creationId xmlns:a16="http://schemas.microsoft.com/office/drawing/2014/main" id="{2E70C4FB-610C-4FBA-B08F-E7703F5BBF02}"/>
              </a:ext>
            </a:extLst>
          </p:cNvPr>
          <p:cNvGrpSpPr/>
          <p:nvPr/>
        </p:nvGrpSpPr>
        <p:grpSpPr>
          <a:xfrm>
            <a:off x="623656" y="2949326"/>
            <a:ext cx="717230" cy="756913"/>
            <a:chOff x="8075731" y="70149"/>
            <a:chExt cx="3260963" cy="3914022"/>
          </a:xfrm>
        </p:grpSpPr>
        <p:grpSp>
          <p:nvGrpSpPr>
            <p:cNvPr id="48" name="Gruppieren 47">
              <a:extLst>
                <a:ext uri="{FF2B5EF4-FFF2-40B4-BE49-F238E27FC236}">
                  <a16:creationId xmlns:a16="http://schemas.microsoft.com/office/drawing/2014/main" id="{C5E47321-B937-452E-8D77-69BD767E2053}"/>
                </a:ext>
              </a:extLst>
            </p:cNvPr>
            <p:cNvGrpSpPr/>
            <p:nvPr/>
          </p:nvGrpSpPr>
          <p:grpSpPr>
            <a:xfrm>
              <a:off x="8075731" y="70149"/>
              <a:ext cx="3260963" cy="3914022"/>
              <a:chOff x="8075731" y="70149"/>
              <a:chExt cx="3260963" cy="3914022"/>
            </a:xfrm>
          </p:grpSpPr>
          <p:grpSp>
            <p:nvGrpSpPr>
              <p:cNvPr id="52" name="Gruppieren 51">
                <a:extLst>
                  <a:ext uri="{FF2B5EF4-FFF2-40B4-BE49-F238E27FC236}">
                    <a16:creationId xmlns:a16="http://schemas.microsoft.com/office/drawing/2014/main" id="{971FD93C-BF7A-4719-BDE4-5F8795A16CA0}"/>
                  </a:ext>
                </a:extLst>
              </p:cNvPr>
              <p:cNvGrpSpPr/>
              <p:nvPr/>
            </p:nvGrpSpPr>
            <p:grpSpPr>
              <a:xfrm>
                <a:off x="8075731" y="70149"/>
                <a:ext cx="3260963" cy="3914022"/>
                <a:chOff x="8075731" y="70149"/>
                <a:chExt cx="3260963" cy="3914022"/>
              </a:xfrm>
            </p:grpSpPr>
            <p:pic>
              <p:nvPicPr>
                <p:cNvPr id="54" name="Grafik 53">
                  <a:extLst>
                    <a:ext uri="{FF2B5EF4-FFF2-40B4-BE49-F238E27FC236}">
                      <a16:creationId xmlns:a16="http://schemas.microsoft.com/office/drawing/2014/main" id="{20AF1841-150B-44D0-A15A-BC42A9B23410}"/>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55" name="Rechteck 54">
                  <a:extLst>
                    <a:ext uri="{FF2B5EF4-FFF2-40B4-BE49-F238E27FC236}">
                      <a16:creationId xmlns:a16="http://schemas.microsoft.com/office/drawing/2014/main" id="{447E4B13-B0CE-4A0F-90B9-2C05840D3BD5}"/>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53" name="Rechteck 52">
                <a:extLst>
                  <a:ext uri="{FF2B5EF4-FFF2-40B4-BE49-F238E27FC236}">
                    <a16:creationId xmlns:a16="http://schemas.microsoft.com/office/drawing/2014/main" id="{BA76E8F0-6DA7-4DBF-8963-02030078F60E}"/>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49" name="Rechteck 48">
              <a:extLst>
                <a:ext uri="{FF2B5EF4-FFF2-40B4-BE49-F238E27FC236}">
                  <a16:creationId xmlns:a16="http://schemas.microsoft.com/office/drawing/2014/main" id="{D5BE1181-62D6-480A-B658-A29A64B9274C}"/>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0" name="Rechteck 49">
              <a:extLst>
                <a:ext uri="{FF2B5EF4-FFF2-40B4-BE49-F238E27FC236}">
                  <a16:creationId xmlns:a16="http://schemas.microsoft.com/office/drawing/2014/main" id="{58B689B4-55DA-4CF8-8DB5-8192DFD877ED}"/>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1" name="Rechteck 50">
              <a:extLst>
                <a:ext uri="{FF2B5EF4-FFF2-40B4-BE49-F238E27FC236}">
                  <a16:creationId xmlns:a16="http://schemas.microsoft.com/office/drawing/2014/main" id="{3958244D-1238-4002-AFD6-7DA31C61DE44}"/>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5" name="Gruppieren 4">
            <a:extLst>
              <a:ext uri="{FF2B5EF4-FFF2-40B4-BE49-F238E27FC236}">
                <a16:creationId xmlns:a16="http://schemas.microsoft.com/office/drawing/2014/main" id="{CD85F209-7D62-434A-9F1E-BAFB0AFD12D9}"/>
              </a:ext>
            </a:extLst>
          </p:cNvPr>
          <p:cNvGrpSpPr/>
          <p:nvPr/>
        </p:nvGrpSpPr>
        <p:grpSpPr>
          <a:xfrm>
            <a:off x="440768" y="89253"/>
            <a:ext cx="2794104" cy="5422704"/>
            <a:chOff x="440768" y="89253"/>
            <a:chExt cx="2794104" cy="5422704"/>
          </a:xfrm>
        </p:grpSpPr>
        <p:pic>
          <p:nvPicPr>
            <p:cNvPr id="4" name="Grafik 3">
              <a:extLst>
                <a:ext uri="{FF2B5EF4-FFF2-40B4-BE49-F238E27FC236}">
                  <a16:creationId xmlns:a16="http://schemas.microsoft.com/office/drawing/2014/main" id="{E30983E1-6489-494C-8805-BABBB385A146}"/>
                </a:ext>
              </a:extLst>
            </p:cNvPr>
            <p:cNvPicPr>
              <a:picLocks noChangeAspect="1"/>
            </p:cNvPicPr>
            <p:nvPr/>
          </p:nvPicPr>
          <p:blipFill rotWithShape="1">
            <a:blip r:embed="rId4">
              <a:extLst>
                <a:ext uri="{28A0092B-C50C-407E-A947-70E740481C1C}">
                  <a14:useLocalDpi xmlns:a14="http://schemas.microsoft.com/office/drawing/2010/main" val="0"/>
                </a:ext>
              </a:extLst>
            </a:blip>
            <a:srcRect l="20787" r="20186" b="1032"/>
            <a:stretch/>
          </p:blipFill>
          <p:spPr>
            <a:xfrm>
              <a:off x="440768" y="89253"/>
              <a:ext cx="2794104" cy="5422704"/>
            </a:xfrm>
            <a:prstGeom prst="rect">
              <a:avLst/>
            </a:prstGeom>
          </p:spPr>
        </p:pic>
        <p:pic>
          <p:nvPicPr>
            <p:cNvPr id="3" name="Grafik 2">
              <a:extLst>
                <a:ext uri="{FF2B5EF4-FFF2-40B4-BE49-F238E27FC236}">
                  <a16:creationId xmlns:a16="http://schemas.microsoft.com/office/drawing/2014/main" id="{6EAC6D8E-1621-4EDC-8429-EE6C2246A9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2036" y="702562"/>
              <a:ext cx="2560527" cy="4289280"/>
            </a:xfrm>
            <a:prstGeom prst="rect">
              <a:avLst/>
            </a:prstGeom>
          </p:spPr>
        </p:pic>
      </p:grpSp>
      <p:sp>
        <p:nvSpPr>
          <p:cNvPr id="46" name="Sprechblase: rechteckig mit abgerundeten Ecken 45">
            <a:extLst>
              <a:ext uri="{FF2B5EF4-FFF2-40B4-BE49-F238E27FC236}">
                <a16:creationId xmlns:a16="http://schemas.microsoft.com/office/drawing/2014/main" id="{491871ED-5CC5-49AB-ACA0-5417E1C9FED2}"/>
              </a:ext>
            </a:extLst>
          </p:cNvPr>
          <p:cNvSpPr/>
          <p:nvPr/>
        </p:nvSpPr>
        <p:spPr>
          <a:xfrm>
            <a:off x="130138" y="5545513"/>
            <a:ext cx="4190007" cy="1256790"/>
          </a:xfrm>
          <a:prstGeom prst="wedgeRoundRectCallout">
            <a:avLst>
              <a:gd name="adj1" fmla="val 5789"/>
              <a:gd name="adj2" fmla="val -1741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 the beginning you can choose from different settings and also protect your data with a password.</a:t>
            </a:r>
          </a:p>
        </p:txBody>
      </p:sp>
      <p:grpSp>
        <p:nvGrpSpPr>
          <p:cNvPr id="9" name="Gruppieren 8">
            <a:extLst>
              <a:ext uri="{FF2B5EF4-FFF2-40B4-BE49-F238E27FC236}">
                <a16:creationId xmlns:a16="http://schemas.microsoft.com/office/drawing/2014/main" id="{59D1AEDF-3D39-4509-9AFF-06A210D757A7}"/>
              </a:ext>
            </a:extLst>
          </p:cNvPr>
          <p:cNvGrpSpPr/>
          <p:nvPr/>
        </p:nvGrpSpPr>
        <p:grpSpPr>
          <a:xfrm>
            <a:off x="3481593" y="98294"/>
            <a:ext cx="2900214" cy="5497815"/>
            <a:chOff x="3624351" y="-34056"/>
            <a:chExt cx="2900214" cy="5497815"/>
          </a:xfrm>
        </p:grpSpPr>
        <p:pic>
          <p:nvPicPr>
            <p:cNvPr id="12" name="Grafik 11">
              <a:extLst>
                <a:ext uri="{FF2B5EF4-FFF2-40B4-BE49-F238E27FC236}">
                  <a16:creationId xmlns:a16="http://schemas.microsoft.com/office/drawing/2014/main" id="{4B8F4A9C-CC8F-46AF-A8AE-7B5B398C05B9}"/>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3624351" y="-34056"/>
              <a:ext cx="2900214" cy="5497815"/>
            </a:xfrm>
            <a:prstGeom prst="rect">
              <a:avLst/>
            </a:prstGeom>
          </p:spPr>
        </p:pic>
        <p:pic>
          <p:nvPicPr>
            <p:cNvPr id="8" name="Grafik 7">
              <a:extLst>
                <a:ext uri="{FF2B5EF4-FFF2-40B4-BE49-F238E27FC236}">
                  <a16:creationId xmlns:a16="http://schemas.microsoft.com/office/drawing/2014/main" id="{3E47CDD4-F888-4867-80F5-DCD5418BF75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17675" y="554754"/>
              <a:ext cx="2544410" cy="4285694"/>
            </a:xfrm>
            <a:prstGeom prst="rect">
              <a:avLst/>
            </a:prstGeom>
          </p:spPr>
        </p:pic>
      </p:grpSp>
      <p:grpSp>
        <p:nvGrpSpPr>
          <p:cNvPr id="14" name="Gruppieren 13">
            <a:extLst>
              <a:ext uri="{FF2B5EF4-FFF2-40B4-BE49-F238E27FC236}">
                <a16:creationId xmlns:a16="http://schemas.microsoft.com/office/drawing/2014/main" id="{1705BA80-35AF-41BD-9CC5-4FD918484DC9}"/>
              </a:ext>
            </a:extLst>
          </p:cNvPr>
          <p:cNvGrpSpPr/>
          <p:nvPr/>
        </p:nvGrpSpPr>
        <p:grpSpPr>
          <a:xfrm>
            <a:off x="4243433" y="582855"/>
            <a:ext cx="2969552" cy="5497815"/>
            <a:chOff x="5762487" y="264566"/>
            <a:chExt cx="2969552" cy="5497815"/>
          </a:xfrm>
        </p:grpSpPr>
        <p:pic>
          <p:nvPicPr>
            <p:cNvPr id="20" name="Grafik 19">
              <a:extLst>
                <a:ext uri="{FF2B5EF4-FFF2-40B4-BE49-F238E27FC236}">
                  <a16:creationId xmlns:a16="http://schemas.microsoft.com/office/drawing/2014/main" id="{A32C7603-7FA2-498F-A2B9-A7948283A436}"/>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5762487" y="264566"/>
              <a:ext cx="2969552" cy="5497815"/>
            </a:xfrm>
            <a:prstGeom prst="rect">
              <a:avLst/>
            </a:prstGeom>
          </p:spPr>
        </p:pic>
        <p:pic>
          <p:nvPicPr>
            <p:cNvPr id="13" name="Grafik 12">
              <a:extLst>
                <a:ext uri="{FF2B5EF4-FFF2-40B4-BE49-F238E27FC236}">
                  <a16:creationId xmlns:a16="http://schemas.microsoft.com/office/drawing/2014/main" id="{920FC69C-B5E0-47CF-83AA-F663075D8E3C}"/>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59671" y="858901"/>
              <a:ext cx="2592438" cy="4300489"/>
            </a:xfrm>
            <a:prstGeom prst="rect">
              <a:avLst/>
            </a:prstGeom>
          </p:spPr>
        </p:pic>
      </p:grpSp>
      <p:grpSp>
        <p:nvGrpSpPr>
          <p:cNvPr id="56" name="Gruppieren 55">
            <a:extLst>
              <a:ext uri="{FF2B5EF4-FFF2-40B4-BE49-F238E27FC236}">
                <a16:creationId xmlns:a16="http://schemas.microsoft.com/office/drawing/2014/main" id="{A7414728-F251-4EC9-9D89-051D6A4B89C8}"/>
              </a:ext>
            </a:extLst>
          </p:cNvPr>
          <p:cNvGrpSpPr/>
          <p:nvPr/>
        </p:nvGrpSpPr>
        <p:grpSpPr>
          <a:xfrm>
            <a:off x="4051529" y="4414338"/>
            <a:ext cx="717230" cy="756913"/>
            <a:chOff x="8075731" y="70149"/>
            <a:chExt cx="3260963" cy="3914022"/>
          </a:xfrm>
        </p:grpSpPr>
        <p:grpSp>
          <p:nvGrpSpPr>
            <p:cNvPr id="57" name="Gruppieren 56">
              <a:extLst>
                <a:ext uri="{FF2B5EF4-FFF2-40B4-BE49-F238E27FC236}">
                  <a16:creationId xmlns:a16="http://schemas.microsoft.com/office/drawing/2014/main" id="{14061574-96A7-4BF8-8942-96D764C6E789}"/>
                </a:ext>
              </a:extLst>
            </p:cNvPr>
            <p:cNvGrpSpPr/>
            <p:nvPr/>
          </p:nvGrpSpPr>
          <p:grpSpPr>
            <a:xfrm>
              <a:off x="8075731" y="70149"/>
              <a:ext cx="3260963" cy="3914022"/>
              <a:chOff x="8075731" y="70149"/>
              <a:chExt cx="3260963" cy="3914022"/>
            </a:xfrm>
          </p:grpSpPr>
          <p:grpSp>
            <p:nvGrpSpPr>
              <p:cNvPr id="61" name="Gruppieren 60">
                <a:extLst>
                  <a:ext uri="{FF2B5EF4-FFF2-40B4-BE49-F238E27FC236}">
                    <a16:creationId xmlns:a16="http://schemas.microsoft.com/office/drawing/2014/main" id="{46BF2D84-BF72-46C8-938F-9D8C68C34A34}"/>
                  </a:ext>
                </a:extLst>
              </p:cNvPr>
              <p:cNvGrpSpPr/>
              <p:nvPr/>
            </p:nvGrpSpPr>
            <p:grpSpPr>
              <a:xfrm>
                <a:off x="8075731" y="70149"/>
                <a:ext cx="3260963" cy="3914022"/>
                <a:chOff x="8075731" y="70149"/>
                <a:chExt cx="3260963" cy="3914022"/>
              </a:xfrm>
            </p:grpSpPr>
            <p:pic>
              <p:nvPicPr>
                <p:cNvPr id="63" name="Grafik 62">
                  <a:extLst>
                    <a:ext uri="{FF2B5EF4-FFF2-40B4-BE49-F238E27FC236}">
                      <a16:creationId xmlns:a16="http://schemas.microsoft.com/office/drawing/2014/main" id="{BF4CA604-6DCD-4E89-8BA1-C8C5F8BF572B}"/>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64" name="Rechteck 63">
                  <a:extLst>
                    <a:ext uri="{FF2B5EF4-FFF2-40B4-BE49-F238E27FC236}">
                      <a16:creationId xmlns:a16="http://schemas.microsoft.com/office/drawing/2014/main" id="{BCF142A4-6AFD-40B4-BB14-BE9D73DA63AF}"/>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62" name="Rechteck 61">
                <a:extLst>
                  <a:ext uri="{FF2B5EF4-FFF2-40B4-BE49-F238E27FC236}">
                    <a16:creationId xmlns:a16="http://schemas.microsoft.com/office/drawing/2014/main" id="{9E652876-7830-4D39-92D4-1612E4B8DC29}"/>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58" name="Rechteck 57">
              <a:extLst>
                <a:ext uri="{FF2B5EF4-FFF2-40B4-BE49-F238E27FC236}">
                  <a16:creationId xmlns:a16="http://schemas.microsoft.com/office/drawing/2014/main" id="{1A03DE25-FFD8-4A64-9E0D-EA80C4068EF7}"/>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9" name="Rechteck 58">
              <a:extLst>
                <a:ext uri="{FF2B5EF4-FFF2-40B4-BE49-F238E27FC236}">
                  <a16:creationId xmlns:a16="http://schemas.microsoft.com/office/drawing/2014/main" id="{30B0BD0B-B713-4788-AA60-C6A6F6FDF382}"/>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60" name="Rechteck 59">
              <a:extLst>
                <a:ext uri="{FF2B5EF4-FFF2-40B4-BE49-F238E27FC236}">
                  <a16:creationId xmlns:a16="http://schemas.microsoft.com/office/drawing/2014/main" id="{8EDD7996-1F33-4E93-ABE7-DDA05A72F44C}"/>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1" name="Gruppieren 20">
            <a:extLst>
              <a:ext uri="{FF2B5EF4-FFF2-40B4-BE49-F238E27FC236}">
                <a16:creationId xmlns:a16="http://schemas.microsoft.com/office/drawing/2014/main" id="{94DBCAB8-BE18-496B-8334-8466208178C8}"/>
              </a:ext>
            </a:extLst>
          </p:cNvPr>
          <p:cNvGrpSpPr/>
          <p:nvPr/>
        </p:nvGrpSpPr>
        <p:grpSpPr>
          <a:xfrm>
            <a:off x="4935586" y="1104639"/>
            <a:ext cx="2969552" cy="5497815"/>
            <a:chOff x="7351768" y="1304488"/>
            <a:chExt cx="2969552" cy="5497815"/>
          </a:xfrm>
        </p:grpSpPr>
        <p:pic>
          <p:nvPicPr>
            <p:cNvPr id="25" name="Grafik 24">
              <a:extLst>
                <a:ext uri="{FF2B5EF4-FFF2-40B4-BE49-F238E27FC236}">
                  <a16:creationId xmlns:a16="http://schemas.microsoft.com/office/drawing/2014/main" id="{0233CF64-FC9F-4FEE-9AA1-5B054F26E578}"/>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7351768" y="1304488"/>
              <a:ext cx="2969552" cy="5497815"/>
            </a:xfrm>
            <a:prstGeom prst="rect">
              <a:avLst/>
            </a:prstGeom>
          </p:spPr>
        </p:pic>
        <p:pic>
          <p:nvPicPr>
            <p:cNvPr id="19" name="Grafik 18">
              <a:extLst>
                <a:ext uri="{FF2B5EF4-FFF2-40B4-BE49-F238E27FC236}">
                  <a16:creationId xmlns:a16="http://schemas.microsoft.com/office/drawing/2014/main" id="{F73653CE-200D-4D4D-8BB9-333A94718E1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552972" y="1896223"/>
              <a:ext cx="2595630" cy="4280406"/>
            </a:xfrm>
            <a:prstGeom prst="rect">
              <a:avLst/>
            </a:prstGeom>
          </p:spPr>
        </p:pic>
      </p:grpSp>
      <p:grpSp>
        <p:nvGrpSpPr>
          <p:cNvPr id="65" name="Gruppieren 64">
            <a:extLst>
              <a:ext uri="{FF2B5EF4-FFF2-40B4-BE49-F238E27FC236}">
                <a16:creationId xmlns:a16="http://schemas.microsoft.com/office/drawing/2014/main" id="{451CE290-D926-40FA-B57B-0C43588CFAE8}"/>
              </a:ext>
            </a:extLst>
          </p:cNvPr>
          <p:cNvGrpSpPr/>
          <p:nvPr/>
        </p:nvGrpSpPr>
        <p:grpSpPr>
          <a:xfrm>
            <a:off x="5143195" y="5276868"/>
            <a:ext cx="717230" cy="756913"/>
            <a:chOff x="8075731" y="70149"/>
            <a:chExt cx="3260963" cy="3914022"/>
          </a:xfrm>
        </p:grpSpPr>
        <p:grpSp>
          <p:nvGrpSpPr>
            <p:cNvPr id="66" name="Gruppieren 65">
              <a:extLst>
                <a:ext uri="{FF2B5EF4-FFF2-40B4-BE49-F238E27FC236}">
                  <a16:creationId xmlns:a16="http://schemas.microsoft.com/office/drawing/2014/main" id="{0792B374-E1D0-4564-BFE4-00470C70F450}"/>
                </a:ext>
              </a:extLst>
            </p:cNvPr>
            <p:cNvGrpSpPr/>
            <p:nvPr/>
          </p:nvGrpSpPr>
          <p:grpSpPr>
            <a:xfrm>
              <a:off x="8075731" y="70149"/>
              <a:ext cx="3260963" cy="3914022"/>
              <a:chOff x="8075731" y="70149"/>
              <a:chExt cx="3260963" cy="3914022"/>
            </a:xfrm>
          </p:grpSpPr>
          <p:grpSp>
            <p:nvGrpSpPr>
              <p:cNvPr id="70" name="Gruppieren 69">
                <a:extLst>
                  <a:ext uri="{FF2B5EF4-FFF2-40B4-BE49-F238E27FC236}">
                    <a16:creationId xmlns:a16="http://schemas.microsoft.com/office/drawing/2014/main" id="{515656BA-72E6-492D-BEDF-2CF6890CE1EF}"/>
                  </a:ext>
                </a:extLst>
              </p:cNvPr>
              <p:cNvGrpSpPr/>
              <p:nvPr/>
            </p:nvGrpSpPr>
            <p:grpSpPr>
              <a:xfrm>
                <a:off x="8075731" y="70149"/>
                <a:ext cx="3260963" cy="3914022"/>
                <a:chOff x="8075731" y="70149"/>
                <a:chExt cx="3260963" cy="3914022"/>
              </a:xfrm>
            </p:grpSpPr>
            <p:pic>
              <p:nvPicPr>
                <p:cNvPr id="72" name="Grafik 71">
                  <a:extLst>
                    <a:ext uri="{FF2B5EF4-FFF2-40B4-BE49-F238E27FC236}">
                      <a16:creationId xmlns:a16="http://schemas.microsoft.com/office/drawing/2014/main" id="{93606CE1-E25A-4962-BBB5-C766123A9B15}"/>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73" name="Rechteck 72">
                  <a:extLst>
                    <a:ext uri="{FF2B5EF4-FFF2-40B4-BE49-F238E27FC236}">
                      <a16:creationId xmlns:a16="http://schemas.microsoft.com/office/drawing/2014/main" id="{82551D91-D08F-406C-B116-0DB8B6BA29EC}"/>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1" name="Rechteck 70">
                <a:extLst>
                  <a:ext uri="{FF2B5EF4-FFF2-40B4-BE49-F238E27FC236}">
                    <a16:creationId xmlns:a16="http://schemas.microsoft.com/office/drawing/2014/main" id="{845C35F3-F201-4F23-91CC-C221C9BD5BE1}"/>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67" name="Rechteck 66">
              <a:extLst>
                <a:ext uri="{FF2B5EF4-FFF2-40B4-BE49-F238E27FC236}">
                  <a16:creationId xmlns:a16="http://schemas.microsoft.com/office/drawing/2014/main" id="{085A4AE3-C49D-40D2-A0E5-CC1AF43A9C69}"/>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68" name="Rechteck 67">
              <a:extLst>
                <a:ext uri="{FF2B5EF4-FFF2-40B4-BE49-F238E27FC236}">
                  <a16:creationId xmlns:a16="http://schemas.microsoft.com/office/drawing/2014/main" id="{91F4A7CA-5666-4B67-A3D3-E1889E034DD4}"/>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69" name="Rechteck 68">
              <a:extLst>
                <a:ext uri="{FF2B5EF4-FFF2-40B4-BE49-F238E27FC236}">
                  <a16:creationId xmlns:a16="http://schemas.microsoft.com/office/drawing/2014/main" id="{C204D66A-09EB-41C9-9F5E-740ADAD7514B}"/>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6" name="Gruppieren 25">
            <a:extLst>
              <a:ext uri="{FF2B5EF4-FFF2-40B4-BE49-F238E27FC236}">
                <a16:creationId xmlns:a16="http://schemas.microsoft.com/office/drawing/2014/main" id="{8345F95F-27EB-4889-B73B-E7E204C457D9}"/>
              </a:ext>
            </a:extLst>
          </p:cNvPr>
          <p:cNvGrpSpPr/>
          <p:nvPr/>
        </p:nvGrpSpPr>
        <p:grpSpPr>
          <a:xfrm>
            <a:off x="7871971" y="157509"/>
            <a:ext cx="2969552" cy="5497815"/>
            <a:chOff x="7855730" y="131782"/>
            <a:chExt cx="2969552" cy="5497815"/>
          </a:xfrm>
        </p:grpSpPr>
        <p:pic>
          <p:nvPicPr>
            <p:cNvPr id="30" name="Grafik 29">
              <a:extLst>
                <a:ext uri="{FF2B5EF4-FFF2-40B4-BE49-F238E27FC236}">
                  <a16:creationId xmlns:a16="http://schemas.microsoft.com/office/drawing/2014/main" id="{0E375B6E-4008-4F4A-A43E-643239EB514F}"/>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7855730" y="131782"/>
              <a:ext cx="2969552" cy="5497815"/>
            </a:xfrm>
            <a:prstGeom prst="rect">
              <a:avLst/>
            </a:prstGeom>
          </p:spPr>
        </p:pic>
        <p:pic>
          <p:nvPicPr>
            <p:cNvPr id="24" name="Grafik 23">
              <a:extLst>
                <a:ext uri="{FF2B5EF4-FFF2-40B4-BE49-F238E27FC236}">
                  <a16:creationId xmlns:a16="http://schemas.microsoft.com/office/drawing/2014/main" id="{DE2CFDAB-B60F-45F2-ACA1-1AC449B0DFAB}"/>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050272" y="734730"/>
              <a:ext cx="2586968" cy="4257111"/>
            </a:xfrm>
            <a:prstGeom prst="rect">
              <a:avLst/>
            </a:prstGeom>
          </p:spPr>
        </p:pic>
      </p:grpSp>
      <p:grpSp>
        <p:nvGrpSpPr>
          <p:cNvPr id="74" name="Gruppieren 73">
            <a:extLst>
              <a:ext uri="{FF2B5EF4-FFF2-40B4-BE49-F238E27FC236}">
                <a16:creationId xmlns:a16="http://schemas.microsoft.com/office/drawing/2014/main" id="{1BD81605-0656-4496-8634-FAB01FEB0B57}"/>
              </a:ext>
            </a:extLst>
          </p:cNvPr>
          <p:cNvGrpSpPr/>
          <p:nvPr/>
        </p:nvGrpSpPr>
        <p:grpSpPr>
          <a:xfrm>
            <a:off x="8211243" y="3349286"/>
            <a:ext cx="717230" cy="756913"/>
            <a:chOff x="8075731" y="70149"/>
            <a:chExt cx="3260963" cy="3914022"/>
          </a:xfrm>
        </p:grpSpPr>
        <p:grpSp>
          <p:nvGrpSpPr>
            <p:cNvPr id="75" name="Gruppieren 74">
              <a:extLst>
                <a:ext uri="{FF2B5EF4-FFF2-40B4-BE49-F238E27FC236}">
                  <a16:creationId xmlns:a16="http://schemas.microsoft.com/office/drawing/2014/main" id="{DF053A6B-B5E5-4117-8E7C-D4930DE9196C}"/>
                </a:ext>
              </a:extLst>
            </p:cNvPr>
            <p:cNvGrpSpPr/>
            <p:nvPr/>
          </p:nvGrpSpPr>
          <p:grpSpPr>
            <a:xfrm>
              <a:off x="8075731" y="70149"/>
              <a:ext cx="3260963" cy="3914022"/>
              <a:chOff x="8075731" y="70149"/>
              <a:chExt cx="3260963" cy="3914022"/>
            </a:xfrm>
          </p:grpSpPr>
          <p:grpSp>
            <p:nvGrpSpPr>
              <p:cNvPr id="79" name="Gruppieren 78">
                <a:extLst>
                  <a:ext uri="{FF2B5EF4-FFF2-40B4-BE49-F238E27FC236}">
                    <a16:creationId xmlns:a16="http://schemas.microsoft.com/office/drawing/2014/main" id="{71B99E85-2FF8-4EEF-8486-81CA3030BE7A}"/>
                  </a:ext>
                </a:extLst>
              </p:cNvPr>
              <p:cNvGrpSpPr/>
              <p:nvPr/>
            </p:nvGrpSpPr>
            <p:grpSpPr>
              <a:xfrm>
                <a:off x="8075731" y="70149"/>
                <a:ext cx="3260963" cy="3914022"/>
                <a:chOff x="8075731" y="70149"/>
                <a:chExt cx="3260963" cy="3914022"/>
              </a:xfrm>
            </p:grpSpPr>
            <p:pic>
              <p:nvPicPr>
                <p:cNvPr id="81" name="Grafik 80">
                  <a:extLst>
                    <a:ext uri="{FF2B5EF4-FFF2-40B4-BE49-F238E27FC236}">
                      <a16:creationId xmlns:a16="http://schemas.microsoft.com/office/drawing/2014/main" id="{BC332874-6763-4DB6-83B9-AF1071A2A066}"/>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82" name="Rechteck 81">
                  <a:extLst>
                    <a:ext uri="{FF2B5EF4-FFF2-40B4-BE49-F238E27FC236}">
                      <a16:creationId xmlns:a16="http://schemas.microsoft.com/office/drawing/2014/main" id="{03C0539A-2B77-4060-9972-3E99DB88EA4D}"/>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80" name="Rechteck 79">
                <a:extLst>
                  <a:ext uri="{FF2B5EF4-FFF2-40B4-BE49-F238E27FC236}">
                    <a16:creationId xmlns:a16="http://schemas.microsoft.com/office/drawing/2014/main" id="{311AC62A-2CC1-4F86-9AFE-C063EADF1B38}"/>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6" name="Rechteck 75">
              <a:extLst>
                <a:ext uri="{FF2B5EF4-FFF2-40B4-BE49-F238E27FC236}">
                  <a16:creationId xmlns:a16="http://schemas.microsoft.com/office/drawing/2014/main" id="{A4637DD1-7BB2-449C-9CAE-CE3A5B9A4B1D}"/>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7" name="Rechteck 76">
              <a:extLst>
                <a:ext uri="{FF2B5EF4-FFF2-40B4-BE49-F238E27FC236}">
                  <a16:creationId xmlns:a16="http://schemas.microsoft.com/office/drawing/2014/main" id="{8293E419-4DBF-4C8B-B565-C89C9524EE9A}"/>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8" name="Rechteck 77">
              <a:extLst>
                <a:ext uri="{FF2B5EF4-FFF2-40B4-BE49-F238E27FC236}">
                  <a16:creationId xmlns:a16="http://schemas.microsoft.com/office/drawing/2014/main" id="{4ACF8DF6-7A3D-4DFB-ABE1-3AF03B9A68EE}"/>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4" name="Gruppieren 33">
            <a:extLst>
              <a:ext uri="{FF2B5EF4-FFF2-40B4-BE49-F238E27FC236}">
                <a16:creationId xmlns:a16="http://schemas.microsoft.com/office/drawing/2014/main" id="{317FE52B-4B55-431F-ADC2-14DB60B08FF1}"/>
              </a:ext>
            </a:extLst>
          </p:cNvPr>
          <p:cNvGrpSpPr/>
          <p:nvPr/>
        </p:nvGrpSpPr>
        <p:grpSpPr>
          <a:xfrm>
            <a:off x="8372190" y="687104"/>
            <a:ext cx="2969552" cy="5497815"/>
            <a:chOff x="10197457" y="-20136"/>
            <a:chExt cx="2969552" cy="5497815"/>
          </a:xfrm>
        </p:grpSpPr>
        <p:pic>
          <p:nvPicPr>
            <p:cNvPr id="35" name="Grafik 34">
              <a:extLst>
                <a:ext uri="{FF2B5EF4-FFF2-40B4-BE49-F238E27FC236}">
                  <a16:creationId xmlns:a16="http://schemas.microsoft.com/office/drawing/2014/main" id="{8C70F425-3C1C-455F-9E92-C43509684602}"/>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10197457" y="-20136"/>
              <a:ext cx="2969552" cy="5497815"/>
            </a:xfrm>
            <a:prstGeom prst="rect">
              <a:avLst/>
            </a:prstGeom>
          </p:spPr>
        </p:pic>
        <p:pic>
          <p:nvPicPr>
            <p:cNvPr id="31" name="Grafik 30">
              <a:extLst>
                <a:ext uri="{FF2B5EF4-FFF2-40B4-BE49-F238E27FC236}">
                  <a16:creationId xmlns:a16="http://schemas.microsoft.com/office/drawing/2014/main" id="{627970F0-2742-4E4A-80D1-054DC83526B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381218" y="582856"/>
              <a:ext cx="2615479" cy="4257112"/>
            </a:xfrm>
            <a:prstGeom prst="rect">
              <a:avLst/>
            </a:prstGeom>
          </p:spPr>
        </p:pic>
      </p:grpSp>
      <p:grpSp>
        <p:nvGrpSpPr>
          <p:cNvPr id="40" name="Gruppieren 39">
            <a:extLst>
              <a:ext uri="{FF2B5EF4-FFF2-40B4-BE49-F238E27FC236}">
                <a16:creationId xmlns:a16="http://schemas.microsoft.com/office/drawing/2014/main" id="{C123C995-343D-49B2-B953-96FA2DBCBE2F}"/>
              </a:ext>
            </a:extLst>
          </p:cNvPr>
          <p:cNvGrpSpPr/>
          <p:nvPr/>
        </p:nvGrpSpPr>
        <p:grpSpPr>
          <a:xfrm>
            <a:off x="9075173" y="1131943"/>
            <a:ext cx="2969552" cy="5497815"/>
            <a:chOff x="9075173" y="1131943"/>
            <a:chExt cx="2969552" cy="5497815"/>
          </a:xfrm>
        </p:grpSpPr>
        <p:pic>
          <p:nvPicPr>
            <p:cNvPr id="43" name="Grafik 42">
              <a:extLst>
                <a:ext uri="{FF2B5EF4-FFF2-40B4-BE49-F238E27FC236}">
                  <a16:creationId xmlns:a16="http://schemas.microsoft.com/office/drawing/2014/main" id="{ED82F102-9744-4725-84AA-C16CBBE00632}"/>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9075173" y="1131943"/>
              <a:ext cx="2969552" cy="5497815"/>
            </a:xfrm>
            <a:prstGeom prst="rect">
              <a:avLst/>
            </a:prstGeom>
          </p:spPr>
        </p:pic>
        <p:pic>
          <p:nvPicPr>
            <p:cNvPr id="37" name="Grafik 36">
              <a:extLst>
                <a:ext uri="{FF2B5EF4-FFF2-40B4-BE49-F238E27FC236}">
                  <a16:creationId xmlns:a16="http://schemas.microsoft.com/office/drawing/2014/main" id="{1F6D5AB5-08DC-416E-9BA3-9A1775E94EE1}"/>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276814" y="1734047"/>
              <a:ext cx="2584150" cy="4292763"/>
            </a:xfrm>
            <a:prstGeom prst="rect">
              <a:avLst/>
            </a:prstGeom>
          </p:spPr>
        </p:pic>
      </p:grpSp>
      <p:grpSp>
        <p:nvGrpSpPr>
          <p:cNvPr id="83" name="Gruppieren 82">
            <a:extLst>
              <a:ext uri="{FF2B5EF4-FFF2-40B4-BE49-F238E27FC236}">
                <a16:creationId xmlns:a16="http://schemas.microsoft.com/office/drawing/2014/main" id="{8ACF614A-7027-49B8-9516-6FD8DD733256}"/>
              </a:ext>
            </a:extLst>
          </p:cNvPr>
          <p:cNvGrpSpPr/>
          <p:nvPr/>
        </p:nvGrpSpPr>
        <p:grpSpPr>
          <a:xfrm>
            <a:off x="9498351" y="3604575"/>
            <a:ext cx="717230" cy="756913"/>
            <a:chOff x="8075731" y="70149"/>
            <a:chExt cx="3260963" cy="3914022"/>
          </a:xfrm>
        </p:grpSpPr>
        <p:grpSp>
          <p:nvGrpSpPr>
            <p:cNvPr id="84" name="Gruppieren 83">
              <a:extLst>
                <a:ext uri="{FF2B5EF4-FFF2-40B4-BE49-F238E27FC236}">
                  <a16:creationId xmlns:a16="http://schemas.microsoft.com/office/drawing/2014/main" id="{028A95C5-706D-4171-B844-6CFCFED9A6A3}"/>
                </a:ext>
              </a:extLst>
            </p:cNvPr>
            <p:cNvGrpSpPr/>
            <p:nvPr/>
          </p:nvGrpSpPr>
          <p:grpSpPr>
            <a:xfrm>
              <a:off x="8075731" y="70149"/>
              <a:ext cx="3260963" cy="3914022"/>
              <a:chOff x="8075731" y="70149"/>
              <a:chExt cx="3260963" cy="3914022"/>
            </a:xfrm>
          </p:grpSpPr>
          <p:grpSp>
            <p:nvGrpSpPr>
              <p:cNvPr id="88" name="Gruppieren 87">
                <a:extLst>
                  <a:ext uri="{FF2B5EF4-FFF2-40B4-BE49-F238E27FC236}">
                    <a16:creationId xmlns:a16="http://schemas.microsoft.com/office/drawing/2014/main" id="{1BE77126-2C93-43C8-B9DD-9083EA9D5AB6}"/>
                  </a:ext>
                </a:extLst>
              </p:cNvPr>
              <p:cNvGrpSpPr/>
              <p:nvPr/>
            </p:nvGrpSpPr>
            <p:grpSpPr>
              <a:xfrm>
                <a:off x="8075731" y="70149"/>
                <a:ext cx="3260963" cy="3914022"/>
                <a:chOff x="8075731" y="70149"/>
                <a:chExt cx="3260963" cy="3914022"/>
              </a:xfrm>
            </p:grpSpPr>
            <p:pic>
              <p:nvPicPr>
                <p:cNvPr id="90" name="Grafik 89">
                  <a:extLst>
                    <a:ext uri="{FF2B5EF4-FFF2-40B4-BE49-F238E27FC236}">
                      <a16:creationId xmlns:a16="http://schemas.microsoft.com/office/drawing/2014/main" id="{3A62814A-F23A-4B64-AEE0-0F742C6EE685}"/>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91" name="Rechteck 90">
                  <a:extLst>
                    <a:ext uri="{FF2B5EF4-FFF2-40B4-BE49-F238E27FC236}">
                      <a16:creationId xmlns:a16="http://schemas.microsoft.com/office/drawing/2014/main" id="{2D665324-B4C1-48B8-9A74-0C12A7FD25C5}"/>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89" name="Rechteck 88">
                <a:extLst>
                  <a:ext uri="{FF2B5EF4-FFF2-40B4-BE49-F238E27FC236}">
                    <a16:creationId xmlns:a16="http://schemas.microsoft.com/office/drawing/2014/main" id="{F63BD33E-B0EA-4484-B8A0-7ABAE9FCD0B1}"/>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85" name="Rechteck 84">
              <a:extLst>
                <a:ext uri="{FF2B5EF4-FFF2-40B4-BE49-F238E27FC236}">
                  <a16:creationId xmlns:a16="http://schemas.microsoft.com/office/drawing/2014/main" id="{E30B2B9E-5BAA-48AE-86B8-22A74638AF61}"/>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6" name="Rechteck 85">
              <a:extLst>
                <a:ext uri="{FF2B5EF4-FFF2-40B4-BE49-F238E27FC236}">
                  <a16:creationId xmlns:a16="http://schemas.microsoft.com/office/drawing/2014/main" id="{9D2DAF02-891F-4BE2-92E9-887BCFBFE9E1}"/>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7" name="Rechteck 86">
              <a:extLst>
                <a:ext uri="{FF2B5EF4-FFF2-40B4-BE49-F238E27FC236}">
                  <a16:creationId xmlns:a16="http://schemas.microsoft.com/office/drawing/2014/main" id="{C1D7CDB9-1510-4AC4-A128-5B726A78206D}"/>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3830159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277CC74-58FC-44C6-BCB6-69969D686566}"/>
              </a:ext>
            </a:extLst>
          </p:cNvPr>
          <p:cNvGrpSpPr/>
          <p:nvPr/>
        </p:nvGrpSpPr>
        <p:grpSpPr>
          <a:xfrm>
            <a:off x="4711253" y="412474"/>
            <a:ext cx="2922730" cy="5852222"/>
            <a:chOff x="4711253" y="412474"/>
            <a:chExt cx="2922730" cy="5852222"/>
          </a:xfrm>
        </p:grpSpPr>
        <p:pic>
          <p:nvPicPr>
            <p:cNvPr id="15" name="Grafik 14">
              <a:extLst>
                <a:ext uri="{FF2B5EF4-FFF2-40B4-BE49-F238E27FC236}">
                  <a16:creationId xmlns:a16="http://schemas.microsoft.com/office/drawing/2014/main" id="{F069051F-8625-422C-B82D-49820303EB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1253" y="412474"/>
              <a:ext cx="2922730" cy="5852222"/>
            </a:xfrm>
            <a:prstGeom prst="rect">
              <a:avLst/>
            </a:prstGeom>
          </p:spPr>
        </p:pic>
        <p:pic>
          <p:nvPicPr>
            <p:cNvPr id="14" name="Grafik 13">
              <a:extLst>
                <a:ext uri="{FF2B5EF4-FFF2-40B4-BE49-F238E27FC236}">
                  <a16:creationId xmlns:a16="http://schemas.microsoft.com/office/drawing/2014/main" id="{98645402-8ECE-409D-BABD-DB73BEA6BB3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9562" y="1051993"/>
              <a:ext cx="2560613" cy="4545088"/>
            </a:xfrm>
            <a:prstGeom prst="rect">
              <a:avLst/>
            </a:prstGeom>
          </p:spPr>
        </p:pic>
      </p:grpSp>
      <p:grpSp>
        <p:nvGrpSpPr>
          <p:cNvPr id="26" name="Gruppieren 25">
            <a:extLst>
              <a:ext uri="{FF2B5EF4-FFF2-40B4-BE49-F238E27FC236}">
                <a16:creationId xmlns:a16="http://schemas.microsoft.com/office/drawing/2014/main" id="{BFFAB482-9A1A-4D38-89FE-DDAC36B95261}"/>
              </a:ext>
            </a:extLst>
          </p:cNvPr>
          <p:cNvGrpSpPr/>
          <p:nvPr/>
        </p:nvGrpSpPr>
        <p:grpSpPr>
          <a:xfrm>
            <a:off x="6513146" y="1449735"/>
            <a:ext cx="687698" cy="784992"/>
            <a:chOff x="8075731" y="70149"/>
            <a:chExt cx="3260963" cy="3914022"/>
          </a:xfrm>
        </p:grpSpPr>
        <p:grpSp>
          <p:nvGrpSpPr>
            <p:cNvPr id="27" name="Gruppieren 26">
              <a:extLst>
                <a:ext uri="{FF2B5EF4-FFF2-40B4-BE49-F238E27FC236}">
                  <a16:creationId xmlns:a16="http://schemas.microsoft.com/office/drawing/2014/main" id="{FD413416-09F9-4C63-886B-4E7CDF846997}"/>
                </a:ext>
              </a:extLst>
            </p:cNvPr>
            <p:cNvGrpSpPr/>
            <p:nvPr/>
          </p:nvGrpSpPr>
          <p:grpSpPr>
            <a:xfrm>
              <a:off x="8075731" y="70149"/>
              <a:ext cx="3260963" cy="3914022"/>
              <a:chOff x="8075731" y="70149"/>
              <a:chExt cx="3260963" cy="3914022"/>
            </a:xfrm>
          </p:grpSpPr>
          <p:grpSp>
            <p:nvGrpSpPr>
              <p:cNvPr id="31" name="Gruppieren 30">
                <a:extLst>
                  <a:ext uri="{FF2B5EF4-FFF2-40B4-BE49-F238E27FC236}">
                    <a16:creationId xmlns:a16="http://schemas.microsoft.com/office/drawing/2014/main" id="{E5C00601-4F22-486D-AFE6-316B9EB584A2}"/>
                  </a:ext>
                </a:extLst>
              </p:cNvPr>
              <p:cNvGrpSpPr/>
              <p:nvPr/>
            </p:nvGrpSpPr>
            <p:grpSpPr>
              <a:xfrm>
                <a:off x="8075731" y="70149"/>
                <a:ext cx="3260963" cy="3914022"/>
                <a:chOff x="8075731" y="70149"/>
                <a:chExt cx="3260963" cy="3914022"/>
              </a:xfrm>
            </p:grpSpPr>
            <p:pic>
              <p:nvPicPr>
                <p:cNvPr id="33" name="Grafik 32">
                  <a:extLst>
                    <a:ext uri="{FF2B5EF4-FFF2-40B4-BE49-F238E27FC236}">
                      <a16:creationId xmlns:a16="http://schemas.microsoft.com/office/drawing/2014/main" id="{D8FDC3FE-C7AF-4EAB-83DE-CE712FF5B5BF}"/>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34" name="Rechteck 33">
                  <a:extLst>
                    <a:ext uri="{FF2B5EF4-FFF2-40B4-BE49-F238E27FC236}">
                      <a16:creationId xmlns:a16="http://schemas.microsoft.com/office/drawing/2014/main" id="{FF159B85-99D4-4E62-A848-D9562DE8E846}"/>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2" name="Rechteck 31">
                <a:extLst>
                  <a:ext uri="{FF2B5EF4-FFF2-40B4-BE49-F238E27FC236}">
                    <a16:creationId xmlns:a16="http://schemas.microsoft.com/office/drawing/2014/main" id="{80F6CAFB-B992-4F1D-9C93-5A441AC612A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8" name="Rechteck 27">
              <a:extLst>
                <a:ext uri="{FF2B5EF4-FFF2-40B4-BE49-F238E27FC236}">
                  <a16:creationId xmlns:a16="http://schemas.microsoft.com/office/drawing/2014/main" id="{12C65784-82A0-49EF-B16D-09E52FF16283}"/>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9" name="Rechteck 28">
              <a:extLst>
                <a:ext uri="{FF2B5EF4-FFF2-40B4-BE49-F238E27FC236}">
                  <a16:creationId xmlns:a16="http://schemas.microsoft.com/office/drawing/2014/main" id="{B662C458-7858-44F7-B10B-A510056C4D1B}"/>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0" name="Rechteck 29">
              <a:extLst>
                <a:ext uri="{FF2B5EF4-FFF2-40B4-BE49-F238E27FC236}">
                  <a16:creationId xmlns:a16="http://schemas.microsoft.com/office/drawing/2014/main" id="{7F796334-8585-4CBB-9375-5E5AC6871BFC}"/>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3" name="Gruppieren 22">
            <a:extLst>
              <a:ext uri="{FF2B5EF4-FFF2-40B4-BE49-F238E27FC236}">
                <a16:creationId xmlns:a16="http://schemas.microsoft.com/office/drawing/2014/main" id="{B58642B3-2C1D-44B0-8282-021B863FC40E}"/>
              </a:ext>
            </a:extLst>
          </p:cNvPr>
          <p:cNvGrpSpPr/>
          <p:nvPr/>
        </p:nvGrpSpPr>
        <p:grpSpPr>
          <a:xfrm>
            <a:off x="8189246" y="412474"/>
            <a:ext cx="2922730" cy="5852222"/>
            <a:chOff x="8189246" y="412474"/>
            <a:chExt cx="2922730" cy="5852222"/>
          </a:xfrm>
        </p:grpSpPr>
        <p:pic>
          <p:nvPicPr>
            <p:cNvPr id="18" name="Grafik 17">
              <a:extLst>
                <a:ext uri="{FF2B5EF4-FFF2-40B4-BE49-F238E27FC236}">
                  <a16:creationId xmlns:a16="http://schemas.microsoft.com/office/drawing/2014/main" id="{778F303A-9BFE-4502-97F0-A33F2E6E13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89246" y="412474"/>
              <a:ext cx="2922730" cy="5852222"/>
            </a:xfrm>
            <a:prstGeom prst="rect">
              <a:avLst/>
            </a:prstGeom>
          </p:spPr>
        </p:pic>
        <p:pic>
          <p:nvPicPr>
            <p:cNvPr id="22" name="Grafik 21">
              <a:extLst>
                <a:ext uri="{FF2B5EF4-FFF2-40B4-BE49-F238E27FC236}">
                  <a16:creationId xmlns:a16="http://schemas.microsoft.com/office/drawing/2014/main" id="{7722D329-D35F-4CFF-A3D9-617E3EDCDFD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75443" y="1051992"/>
              <a:ext cx="2563801" cy="4550747"/>
            </a:xfrm>
            <a:prstGeom prst="rect">
              <a:avLst/>
            </a:prstGeom>
          </p:spPr>
        </p:pic>
      </p:grpSp>
      <p:grpSp>
        <p:nvGrpSpPr>
          <p:cNvPr id="38" name="Gruppieren 37">
            <a:extLst>
              <a:ext uri="{FF2B5EF4-FFF2-40B4-BE49-F238E27FC236}">
                <a16:creationId xmlns:a16="http://schemas.microsoft.com/office/drawing/2014/main" id="{073F6C1F-F432-4D93-B5B7-DD2960D2116D}"/>
              </a:ext>
            </a:extLst>
          </p:cNvPr>
          <p:cNvGrpSpPr/>
          <p:nvPr/>
        </p:nvGrpSpPr>
        <p:grpSpPr>
          <a:xfrm>
            <a:off x="872303" y="412474"/>
            <a:ext cx="3112467" cy="5852222"/>
            <a:chOff x="409804" y="242842"/>
            <a:chExt cx="2543121" cy="4633218"/>
          </a:xfrm>
        </p:grpSpPr>
        <p:pic>
          <p:nvPicPr>
            <p:cNvPr id="39" name="Grafik 38">
              <a:extLst>
                <a:ext uri="{FF2B5EF4-FFF2-40B4-BE49-F238E27FC236}">
                  <a16:creationId xmlns:a16="http://schemas.microsoft.com/office/drawing/2014/main" id="{EA179EAF-3EE7-4181-BCEB-67DB0673EB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804" y="242842"/>
              <a:ext cx="2543121" cy="4633218"/>
            </a:xfrm>
            <a:prstGeom prst="rect">
              <a:avLst/>
            </a:prstGeom>
          </p:spPr>
        </p:pic>
        <p:pic>
          <p:nvPicPr>
            <p:cNvPr id="40" name="Grafik 39">
              <a:extLst>
                <a:ext uri="{FF2B5EF4-FFF2-40B4-BE49-F238E27FC236}">
                  <a16:creationId xmlns:a16="http://schemas.microsoft.com/office/drawing/2014/main" id="{04559FC1-61E6-4920-8095-5E1A18B5B26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9639" y="716631"/>
              <a:ext cx="2196736" cy="3680729"/>
            </a:xfrm>
            <a:prstGeom prst="rect">
              <a:avLst/>
            </a:prstGeom>
          </p:spPr>
        </p:pic>
      </p:grpSp>
      <p:grpSp>
        <p:nvGrpSpPr>
          <p:cNvPr id="5" name="Gruppieren 4">
            <a:extLst>
              <a:ext uri="{FF2B5EF4-FFF2-40B4-BE49-F238E27FC236}">
                <a16:creationId xmlns:a16="http://schemas.microsoft.com/office/drawing/2014/main" id="{BCE83201-6313-495F-9791-7C1A76A6DC21}"/>
              </a:ext>
            </a:extLst>
          </p:cNvPr>
          <p:cNvGrpSpPr/>
          <p:nvPr/>
        </p:nvGrpSpPr>
        <p:grpSpPr>
          <a:xfrm>
            <a:off x="682853" y="3132668"/>
            <a:ext cx="687698" cy="784992"/>
            <a:chOff x="8075731" y="70149"/>
            <a:chExt cx="3260963" cy="3914022"/>
          </a:xfrm>
        </p:grpSpPr>
        <p:grpSp>
          <p:nvGrpSpPr>
            <p:cNvPr id="6" name="Gruppieren 5">
              <a:extLst>
                <a:ext uri="{FF2B5EF4-FFF2-40B4-BE49-F238E27FC236}">
                  <a16:creationId xmlns:a16="http://schemas.microsoft.com/office/drawing/2014/main" id="{40568C3C-81C1-4B04-9EBD-ECE70A3330C0}"/>
                </a:ext>
              </a:extLst>
            </p:cNvPr>
            <p:cNvGrpSpPr/>
            <p:nvPr/>
          </p:nvGrpSpPr>
          <p:grpSpPr>
            <a:xfrm>
              <a:off x="8075731" y="70149"/>
              <a:ext cx="3260963" cy="3914022"/>
              <a:chOff x="8075731" y="70149"/>
              <a:chExt cx="3260963" cy="3914022"/>
            </a:xfrm>
          </p:grpSpPr>
          <p:grpSp>
            <p:nvGrpSpPr>
              <p:cNvPr id="10" name="Gruppieren 9">
                <a:extLst>
                  <a:ext uri="{FF2B5EF4-FFF2-40B4-BE49-F238E27FC236}">
                    <a16:creationId xmlns:a16="http://schemas.microsoft.com/office/drawing/2014/main" id="{62084A28-28D7-419C-AC40-B2B679920927}"/>
                  </a:ext>
                </a:extLst>
              </p:cNvPr>
              <p:cNvGrpSpPr/>
              <p:nvPr/>
            </p:nvGrpSpPr>
            <p:grpSpPr>
              <a:xfrm>
                <a:off x="8075731" y="70149"/>
                <a:ext cx="3260963" cy="3914022"/>
                <a:chOff x="8075731" y="70149"/>
                <a:chExt cx="3260963" cy="3914022"/>
              </a:xfrm>
            </p:grpSpPr>
            <p:pic>
              <p:nvPicPr>
                <p:cNvPr id="12" name="Grafik 11">
                  <a:extLst>
                    <a:ext uri="{FF2B5EF4-FFF2-40B4-BE49-F238E27FC236}">
                      <a16:creationId xmlns:a16="http://schemas.microsoft.com/office/drawing/2014/main" id="{2C733AA6-5F31-490F-A8B7-AF3B8DE2685F}"/>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3" name="Rechteck 12">
                  <a:extLst>
                    <a:ext uri="{FF2B5EF4-FFF2-40B4-BE49-F238E27FC236}">
                      <a16:creationId xmlns:a16="http://schemas.microsoft.com/office/drawing/2014/main" id="{BEEEE724-A5E5-442B-9488-F8DCD50EC8C2}"/>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1" name="Rechteck 10">
                <a:extLst>
                  <a:ext uri="{FF2B5EF4-FFF2-40B4-BE49-F238E27FC236}">
                    <a16:creationId xmlns:a16="http://schemas.microsoft.com/office/drawing/2014/main" id="{308A5016-7B24-4F43-B833-1687DC9DFE31}"/>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 name="Rechteck 6">
              <a:extLst>
                <a:ext uri="{FF2B5EF4-FFF2-40B4-BE49-F238E27FC236}">
                  <a16:creationId xmlns:a16="http://schemas.microsoft.com/office/drawing/2014/main" id="{312BF7F0-308E-4685-85B7-E52508014E72}"/>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 name="Rechteck 7">
              <a:extLst>
                <a:ext uri="{FF2B5EF4-FFF2-40B4-BE49-F238E27FC236}">
                  <a16:creationId xmlns:a16="http://schemas.microsoft.com/office/drawing/2014/main" id="{681B0FFC-6865-4A79-903E-5E45299C85E1}"/>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Rechteck 8">
              <a:extLst>
                <a:ext uri="{FF2B5EF4-FFF2-40B4-BE49-F238E27FC236}">
                  <a16:creationId xmlns:a16="http://schemas.microsoft.com/office/drawing/2014/main" id="{43D513CB-E92C-4674-83BE-4434D7A30513}"/>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4038866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uppieren 19">
            <a:extLst>
              <a:ext uri="{FF2B5EF4-FFF2-40B4-BE49-F238E27FC236}">
                <a16:creationId xmlns:a16="http://schemas.microsoft.com/office/drawing/2014/main" id="{637B66B4-5657-4547-9E05-D33E9ED796CD}"/>
              </a:ext>
            </a:extLst>
          </p:cNvPr>
          <p:cNvGrpSpPr/>
          <p:nvPr/>
        </p:nvGrpSpPr>
        <p:grpSpPr>
          <a:xfrm>
            <a:off x="7433560" y="152414"/>
            <a:ext cx="3056600" cy="5852222"/>
            <a:chOff x="7501999" y="84931"/>
            <a:chExt cx="3056600" cy="5852222"/>
          </a:xfrm>
        </p:grpSpPr>
        <p:pic>
          <p:nvPicPr>
            <p:cNvPr id="18" name="Grafik 17">
              <a:extLst>
                <a:ext uri="{FF2B5EF4-FFF2-40B4-BE49-F238E27FC236}">
                  <a16:creationId xmlns:a16="http://schemas.microsoft.com/office/drawing/2014/main" id="{553EE677-A70A-4A36-B4E7-6E8DA092BD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999" y="84931"/>
              <a:ext cx="3056600" cy="5852222"/>
            </a:xfrm>
            <a:prstGeom prst="rect">
              <a:avLst/>
            </a:prstGeom>
          </p:spPr>
        </p:pic>
        <p:pic>
          <p:nvPicPr>
            <p:cNvPr id="19" name="Grafik 18">
              <a:extLst>
                <a:ext uri="{FF2B5EF4-FFF2-40B4-BE49-F238E27FC236}">
                  <a16:creationId xmlns:a16="http://schemas.microsoft.com/office/drawing/2014/main" id="{FCBB0347-9F94-4B20-A717-B44C12C4AC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5547" y="712693"/>
              <a:ext cx="2671635" cy="4589150"/>
            </a:xfrm>
            <a:prstGeom prst="rect">
              <a:avLst/>
            </a:prstGeom>
          </p:spPr>
        </p:pic>
      </p:grpSp>
      <p:grpSp>
        <p:nvGrpSpPr>
          <p:cNvPr id="33" name="Gruppieren 32">
            <a:extLst>
              <a:ext uri="{FF2B5EF4-FFF2-40B4-BE49-F238E27FC236}">
                <a16:creationId xmlns:a16="http://schemas.microsoft.com/office/drawing/2014/main" id="{61B447FB-E56A-4CDD-AD88-D685F6A6376D}"/>
              </a:ext>
            </a:extLst>
          </p:cNvPr>
          <p:cNvGrpSpPr/>
          <p:nvPr/>
        </p:nvGrpSpPr>
        <p:grpSpPr>
          <a:xfrm>
            <a:off x="9239247" y="4234537"/>
            <a:ext cx="687698" cy="784992"/>
            <a:chOff x="8075731" y="70149"/>
            <a:chExt cx="3260963" cy="3914022"/>
          </a:xfrm>
        </p:grpSpPr>
        <p:grpSp>
          <p:nvGrpSpPr>
            <p:cNvPr id="34" name="Gruppieren 33">
              <a:extLst>
                <a:ext uri="{FF2B5EF4-FFF2-40B4-BE49-F238E27FC236}">
                  <a16:creationId xmlns:a16="http://schemas.microsoft.com/office/drawing/2014/main" id="{0FA4CC10-ED15-4200-9435-364E51785300}"/>
                </a:ext>
              </a:extLst>
            </p:cNvPr>
            <p:cNvGrpSpPr/>
            <p:nvPr/>
          </p:nvGrpSpPr>
          <p:grpSpPr>
            <a:xfrm>
              <a:off x="8075731" y="70149"/>
              <a:ext cx="3260963" cy="3914022"/>
              <a:chOff x="8075731" y="70149"/>
              <a:chExt cx="3260963" cy="3914022"/>
            </a:xfrm>
          </p:grpSpPr>
          <p:grpSp>
            <p:nvGrpSpPr>
              <p:cNvPr id="38" name="Gruppieren 37">
                <a:extLst>
                  <a:ext uri="{FF2B5EF4-FFF2-40B4-BE49-F238E27FC236}">
                    <a16:creationId xmlns:a16="http://schemas.microsoft.com/office/drawing/2014/main" id="{0F193403-D606-48E6-B60B-7FBACBCBE39E}"/>
                  </a:ext>
                </a:extLst>
              </p:cNvPr>
              <p:cNvGrpSpPr/>
              <p:nvPr/>
            </p:nvGrpSpPr>
            <p:grpSpPr>
              <a:xfrm>
                <a:off x="8075731" y="70149"/>
                <a:ext cx="3260963" cy="3914022"/>
                <a:chOff x="8075731" y="70149"/>
                <a:chExt cx="3260963" cy="3914022"/>
              </a:xfrm>
            </p:grpSpPr>
            <p:pic>
              <p:nvPicPr>
                <p:cNvPr id="40" name="Grafik 39">
                  <a:extLst>
                    <a:ext uri="{FF2B5EF4-FFF2-40B4-BE49-F238E27FC236}">
                      <a16:creationId xmlns:a16="http://schemas.microsoft.com/office/drawing/2014/main" id="{5D1B930D-E1F3-4B3C-9977-21376A7C416A}"/>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41" name="Rechteck 40">
                  <a:extLst>
                    <a:ext uri="{FF2B5EF4-FFF2-40B4-BE49-F238E27FC236}">
                      <a16:creationId xmlns:a16="http://schemas.microsoft.com/office/drawing/2014/main" id="{8FA4A666-6FE4-401C-8395-AB5E0563BF1B}"/>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9" name="Rechteck 38">
                <a:extLst>
                  <a:ext uri="{FF2B5EF4-FFF2-40B4-BE49-F238E27FC236}">
                    <a16:creationId xmlns:a16="http://schemas.microsoft.com/office/drawing/2014/main" id="{3673F54A-712B-4237-A2B1-9ABB2AAEABD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5" name="Rechteck 34">
              <a:extLst>
                <a:ext uri="{FF2B5EF4-FFF2-40B4-BE49-F238E27FC236}">
                  <a16:creationId xmlns:a16="http://schemas.microsoft.com/office/drawing/2014/main" id="{16F03C04-4FCA-46AA-AB72-932166A96B38}"/>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6" name="Rechteck 35">
              <a:extLst>
                <a:ext uri="{FF2B5EF4-FFF2-40B4-BE49-F238E27FC236}">
                  <a16:creationId xmlns:a16="http://schemas.microsoft.com/office/drawing/2014/main" id="{B50A3496-7B99-4E08-BD63-F2C9DC488149}"/>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7" name="Rechteck 36">
              <a:extLst>
                <a:ext uri="{FF2B5EF4-FFF2-40B4-BE49-F238E27FC236}">
                  <a16:creationId xmlns:a16="http://schemas.microsoft.com/office/drawing/2014/main" id="{6DA34319-CF38-4027-BA50-A2B6B2CAF986}"/>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44" name="Gruppieren 43">
            <a:extLst>
              <a:ext uri="{FF2B5EF4-FFF2-40B4-BE49-F238E27FC236}">
                <a16:creationId xmlns:a16="http://schemas.microsoft.com/office/drawing/2014/main" id="{E4883591-5855-43D1-A0CB-2F20B2E492A5}"/>
              </a:ext>
            </a:extLst>
          </p:cNvPr>
          <p:cNvGrpSpPr/>
          <p:nvPr/>
        </p:nvGrpSpPr>
        <p:grpSpPr>
          <a:xfrm>
            <a:off x="153819" y="152414"/>
            <a:ext cx="3124784" cy="6097383"/>
            <a:chOff x="4711253" y="412474"/>
            <a:chExt cx="2922730" cy="5852222"/>
          </a:xfrm>
        </p:grpSpPr>
        <p:pic>
          <p:nvPicPr>
            <p:cNvPr id="45" name="Grafik 44">
              <a:extLst>
                <a:ext uri="{FF2B5EF4-FFF2-40B4-BE49-F238E27FC236}">
                  <a16:creationId xmlns:a16="http://schemas.microsoft.com/office/drawing/2014/main" id="{4CAF4CF4-23D4-4B11-92AD-C3929DDE67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1253" y="412474"/>
              <a:ext cx="2922730" cy="5852222"/>
            </a:xfrm>
            <a:prstGeom prst="rect">
              <a:avLst/>
            </a:prstGeom>
          </p:spPr>
        </p:pic>
        <p:pic>
          <p:nvPicPr>
            <p:cNvPr id="46" name="Grafik 45">
              <a:extLst>
                <a:ext uri="{FF2B5EF4-FFF2-40B4-BE49-F238E27FC236}">
                  <a16:creationId xmlns:a16="http://schemas.microsoft.com/office/drawing/2014/main" id="{78A2EA26-213F-4B2E-A66B-5A76786304A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99562" y="1051993"/>
              <a:ext cx="2560613" cy="4545088"/>
            </a:xfrm>
            <a:prstGeom prst="rect">
              <a:avLst/>
            </a:prstGeom>
          </p:spPr>
        </p:pic>
      </p:grpSp>
      <p:grpSp>
        <p:nvGrpSpPr>
          <p:cNvPr id="24" name="Gruppieren 23">
            <a:extLst>
              <a:ext uri="{FF2B5EF4-FFF2-40B4-BE49-F238E27FC236}">
                <a16:creationId xmlns:a16="http://schemas.microsoft.com/office/drawing/2014/main" id="{C23EE325-75C0-442E-9788-0689351CB0DA}"/>
              </a:ext>
            </a:extLst>
          </p:cNvPr>
          <p:cNvGrpSpPr/>
          <p:nvPr/>
        </p:nvGrpSpPr>
        <p:grpSpPr>
          <a:xfrm>
            <a:off x="806758" y="3979635"/>
            <a:ext cx="687698" cy="784992"/>
            <a:chOff x="8075731" y="70149"/>
            <a:chExt cx="3260963" cy="3914022"/>
          </a:xfrm>
        </p:grpSpPr>
        <p:grpSp>
          <p:nvGrpSpPr>
            <p:cNvPr id="25" name="Gruppieren 24">
              <a:extLst>
                <a:ext uri="{FF2B5EF4-FFF2-40B4-BE49-F238E27FC236}">
                  <a16:creationId xmlns:a16="http://schemas.microsoft.com/office/drawing/2014/main" id="{498BEC71-0189-4D41-A915-DE4273759332}"/>
                </a:ext>
              </a:extLst>
            </p:cNvPr>
            <p:cNvGrpSpPr/>
            <p:nvPr/>
          </p:nvGrpSpPr>
          <p:grpSpPr>
            <a:xfrm>
              <a:off x="8075731" y="70149"/>
              <a:ext cx="3260963" cy="3914022"/>
              <a:chOff x="8075731" y="70149"/>
              <a:chExt cx="3260963" cy="3914022"/>
            </a:xfrm>
          </p:grpSpPr>
          <p:grpSp>
            <p:nvGrpSpPr>
              <p:cNvPr id="29" name="Gruppieren 28">
                <a:extLst>
                  <a:ext uri="{FF2B5EF4-FFF2-40B4-BE49-F238E27FC236}">
                    <a16:creationId xmlns:a16="http://schemas.microsoft.com/office/drawing/2014/main" id="{4CA6AE3A-E943-4ED9-92C3-41C365786513}"/>
                  </a:ext>
                </a:extLst>
              </p:cNvPr>
              <p:cNvGrpSpPr/>
              <p:nvPr/>
            </p:nvGrpSpPr>
            <p:grpSpPr>
              <a:xfrm>
                <a:off x="8075731" y="70149"/>
                <a:ext cx="3260963" cy="3914022"/>
                <a:chOff x="8075731" y="70149"/>
                <a:chExt cx="3260963" cy="3914022"/>
              </a:xfrm>
            </p:grpSpPr>
            <p:pic>
              <p:nvPicPr>
                <p:cNvPr id="31" name="Grafik 30">
                  <a:extLst>
                    <a:ext uri="{FF2B5EF4-FFF2-40B4-BE49-F238E27FC236}">
                      <a16:creationId xmlns:a16="http://schemas.microsoft.com/office/drawing/2014/main" id="{4ABD4ABE-64DC-4E8F-B200-E2E419861C43}"/>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32" name="Rechteck 31">
                  <a:extLst>
                    <a:ext uri="{FF2B5EF4-FFF2-40B4-BE49-F238E27FC236}">
                      <a16:creationId xmlns:a16="http://schemas.microsoft.com/office/drawing/2014/main" id="{CA7ADA54-9CCF-4C17-9143-0BE0208E7033}"/>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0" name="Rechteck 29">
                <a:extLst>
                  <a:ext uri="{FF2B5EF4-FFF2-40B4-BE49-F238E27FC236}">
                    <a16:creationId xmlns:a16="http://schemas.microsoft.com/office/drawing/2014/main" id="{F084F977-1055-4BF5-8AF1-022786AD9BFE}"/>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6" name="Rechteck 25">
              <a:extLst>
                <a:ext uri="{FF2B5EF4-FFF2-40B4-BE49-F238E27FC236}">
                  <a16:creationId xmlns:a16="http://schemas.microsoft.com/office/drawing/2014/main" id="{0DA7BEF2-BB37-4E55-9F55-FBA48810C57A}"/>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7" name="Rechteck 26">
              <a:extLst>
                <a:ext uri="{FF2B5EF4-FFF2-40B4-BE49-F238E27FC236}">
                  <a16:creationId xmlns:a16="http://schemas.microsoft.com/office/drawing/2014/main" id="{DEE48B0F-6832-44E0-8DAA-EC19E0A061B6}"/>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8" name="Rechteck 27">
              <a:extLst>
                <a:ext uri="{FF2B5EF4-FFF2-40B4-BE49-F238E27FC236}">
                  <a16:creationId xmlns:a16="http://schemas.microsoft.com/office/drawing/2014/main" id="{8B626194-B4ED-472F-A724-E98B92E31F86}"/>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7" name="Gruppieren 6">
            <a:extLst>
              <a:ext uri="{FF2B5EF4-FFF2-40B4-BE49-F238E27FC236}">
                <a16:creationId xmlns:a16="http://schemas.microsoft.com/office/drawing/2014/main" id="{E32D012A-9881-4C87-B8CA-F3CEC04A7203}"/>
              </a:ext>
            </a:extLst>
          </p:cNvPr>
          <p:cNvGrpSpPr/>
          <p:nvPr/>
        </p:nvGrpSpPr>
        <p:grpSpPr>
          <a:xfrm>
            <a:off x="873411" y="853364"/>
            <a:ext cx="3056600" cy="5852222"/>
            <a:chOff x="930749" y="712692"/>
            <a:chExt cx="3056600" cy="5852222"/>
          </a:xfrm>
        </p:grpSpPr>
        <p:pic>
          <p:nvPicPr>
            <p:cNvPr id="15" name="Grafik 14">
              <a:extLst>
                <a:ext uri="{FF2B5EF4-FFF2-40B4-BE49-F238E27FC236}">
                  <a16:creationId xmlns:a16="http://schemas.microsoft.com/office/drawing/2014/main" id="{972812AA-FF17-4395-9D2E-08D88E47DC76}"/>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905" b="98643" l="2417" r="97583"/>
                      </a14:imgEffect>
                    </a14:imgLayer>
                  </a14:imgProps>
                </a:ext>
                <a:ext uri="{28A0092B-C50C-407E-A947-70E740481C1C}">
                  <a14:useLocalDpi xmlns:a14="http://schemas.microsoft.com/office/drawing/2010/main" val="0"/>
                </a:ext>
              </a:extLst>
            </a:blip>
            <a:stretch>
              <a:fillRect/>
            </a:stretch>
          </p:blipFill>
          <p:spPr>
            <a:xfrm>
              <a:off x="930749" y="712692"/>
              <a:ext cx="3056600" cy="5852222"/>
            </a:xfrm>
            <a:prstGeom prst="rect">
              <a:avLst/>
            </a:prstGeom>
          </p:spPr>
        </p:pic>
        <p:pic>
          <p:nvPicPr>
            <p:cNvPr id="4" name="Grafik 3">
              <a:extLst>
                <a:ext uri="{FF2B5EF4-FFF2-40B4-BE49-F238E27FC236}">
                  <a16:creationId xmlns:a16="http://schemas.microsoft.com/office/drawing/2014/main" id="{480599D2-D172-4D68-87C5-82138B25660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134305" y="1340023"/>
              <a:ext cx="2653862" cy="4539450"/>
            </a:xfrm>
            <a:prstGeom prst="rect">
              <a:avLst/>
            </a:prstGeom>
          </p:spPr>
        </p:pic>
      </p:grpSp>
      <p:sp>
        <p:nvSpPr>
          <p:cNvPr id="42" name="Sprechblase: rechteckig mit abgerundeten Ecken 41">
            <a:extLst>
              <a:ext uri="{FF2B5EF4-FFF2-40B4-BE49-F238E27FC236}">
                <a16:creationId xmlns:a16="http://schemas.microsoft.com/office/drawing/2014/main" id="{0881D931-0B76-4A43-AFBF-08E746BBC6DB}"/>
              </a:ext>
            </a:extLst>
          </p:cNvPr>
          <p:cNvSpPr/>
          <p:nvPr/>
        </p:nvSpPr>
        <p:spPr>
          <a:xfrm>
            <a:off x="4036420" y="1945118"/>
            <a:ext cx="3263335" cy="1402090"/>
          </a:xfrm>
          <a:prstGeom prst="wedgeRoundRectCallout">
            <a:avLst>
              <a:gd name="adj1" fmla="val -84874"/>
              <a:gd name="adj2" fmla="val 1480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Here you can list your mediation and dosage and why you have to take it. You can also determine when to take it.</a:t>
            </a:r>
          </a:p>
        </p:txBody>
      </p:sp>
      <p:grpSp>
        <p:nvGrpSpPr>
          <p:cNvPr id="43" name="Gruppieren 42">
            <a:extLst>
              <a:ext uri="{FF2B5EF4-FFF2-40B4-BE49-F238E27FC236}">
                <a16:creationId xmlns:a16="http://schemas.microsoft.com/office/drawing/2014/main" id="{4540DEFD-E703-47B9-A272-D2E7EFDD0C49}"/>
              </a:ext>
            </a:extLst>
          </p:cNvPr>
          <p:cNvGrpSpPr/>
          <p:nvPr/>
        </p:nvGrpSpPr>
        <p:grpSpPr>
          <a:xfrm>
            <a:off x="8328642" y="780176"/>
            <a:ext cx="3056600" cy="5852222"/>
            <a:chOff x="8603129" y="1005778"/>
            <a:chExt cx="3056600" cy="5852222"/>
          </a:xfrm>
        </p:grpSpPr>
        <p:pic>
          <p:nvPicPr>
            <p:cNvPr id="22" name="Grafik 21">
              <a:extLst>
                <a:ext uri="{FF2B5EF4-FFF2-40B4-BE49-F238E27FC236}">
                  <a16:creationId xmlns:a16="http://schemas.microsoft.com/office/drawing/2014/main" id="{A08AEEF0-6A66-4219-B26F-85AE0E9749CF}"/>
                </a:ext>
              </a:extLst>
            </p:cNvPr>
            <p:cNvPicPr>
              <a:picLocks noChangeAspect="1"/>
            </p:cNvPicPr>
            <p:nvPr/>
          </p:nvPicPr>
          <p:blipFill>
            <a:blip r:embed="rId10">
              <a:extLst>
                <a:ext uri="{BEBA8EAE-BF5A-486C-A8C5-ECC9F3942E4B}">
                  <a14:imgProps xmlns:a14="http://schemas.microsoft.com/office/drawing/2010/main">
                    <a14:imgLayer r:embed="rId8">
                      <a14:imgEffect>
                        <a14:backgroundRemoval t="452" b="98944" l="1813" r="97885"/>
                      </a14:imgEffect>
                    </a14:imgLayer>
                  </a14:imgProps>
                </a:ext>
                <a:ext uri="{28A0092B-C50C-407E-A947-70E740481C1C}">
                  <a14:useLocalDpi xmlns:a14="http://schemas.microsoft.com/office/drawing/2010/main" val="0"/>
                </a:ext>
              </a:extLst>
            </a:blip>
            <a:stretch>
              <a:fillRect/>
            </a:stretch>
          </p:blipFill>
          <p:spPr>
            <a:xfrm>
              <a:off x="8603129" y="1005778"/>
              <a:ext cx="3056600" cy="5852222"/>
            </a:xfrm>
            <a:prstGeom prst="rect">
              <a:avLst/>
            </a:prstGeom>
          </p:spPr>
        </p:pic>
        <p:pic>
          <p:nvPicPr>
            <p:cNvPr id="23" name="Grafik 22">
              <a:extLst>
                <a:ext uri="{FF2B5EF4-FFF2-40B4-BE49-F238E27FC236}">
                  <a16:creationId xmlns:a16="http://schemas.microsoft.com/office/drawing/2014/main" id="{11010F15-11A4-4065-8E86-AF0D6CBAC58B}"/>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816203" y="1647750"/>
              <a:ext cx="2639978" cy="4514335"/>
            </a:xfrm>
            <a:prstGeom prst="rect">
              <a:avLst/>
            </a:prstGeom>
          </p:spPr>
        </p:pic>
      </p:grpSp>
    </p:spTree>
    <p:extLst>
      <p:ext uri="{BB962C8B-B14F-4D97-AF65-F5344CB8AC3E}">
        <p14:creationId xmlns:p14="http://schemas.microsoft.com/office/powerpoint/2010/main" val="3182501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A6CF4C8D-E4F2-4E54-8B54-736C39BECF32}"/>
              </a:ext>
            </a:extLst>
          </p:cNvPr>
          <p:cNvGrpSpPr/>
          <p:nvPr/>
        </p:nvGrpSpPr>
        <p:grpSpPr>
          <a:xfrm>
            <a:off x="195756" y="116996"/>
            <a:ext cx="3056600" cy="5852222"/>
            <a:chOff x="195756" y="116996"/>
            <a:chExt cx="3056600" cy="5852222"/>
          </a:xfrm>
        </p:grpSpPr>
        <p:pic>
          <p:nvPicPr>
            <p:cNvPr id="14" name="Grafik 13">
              <a:extLst>
                <a:ext uri="{FF2B5EF4-FFF2-40B4-BE49-F238E27FC236}">
                  <a16:creationId xmlns:a16="http://schemas.microsoft.com/office/drawing/2014/main" id="{B70E584A-2452-4B1D-9A8D-C050895C4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756" y="116996"/>
              <a:ext cx="3056600" cy="5852222"/>
            </a:xfrm>
            <a:prstGeom prst="rect">
              <a:avLst/>
            </a:prstGeom>
          </p:spPr>
        </p:pic>
        <p:pic>
          <p:nvPicPr>
            <p:cNvPr id="8" name="Grafik 7">
              <a:extLst>
                <a:ext uri="{FF2B5EF4-FFF2-40B4-BE49-F238E27FC236}">
                  <a16:creationId xmlns:a16="http://schemas.microsoft.com/office/drawing/2014/main" id="{3FA269E8-80A8-4EA4-AD64-98C5AF09849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228" y="748272"/>
              <a:ext cx="2657365" cy="4567918"/>
            </a:xfrm>
            <a:prstGeom prst="rect">
              <a:avLst/>
            </a:prstGeom>
          </p:spPr>
        </p:pic>
      </p:grpSp>
      <p:grpSp>
        <p:nvGrpSpPr>
          <p:cNvPr id="5" name="Gruppieren 4">
            <a:extLst>
              <a:ext uri="{FF2B5EF4-FFF2-40B4-BE49-F238E27FC236}">
                <a16:creationId xmlns:a16="http://schemas.microsoft.com/office/drawing/2014/main" id="{FC86327A-D4EA-4070-B3E3-77D5E0EBEF7E}"/>
              </a:ext>
            </a:extLst>
          </p:cNvPr>
          <p:cNvGrpSpPr/>
          <p:nvPr/>
        </p:nvGrpSpPr>
        <p:grpSpPr>
          <a:xfrm>
            <a:off x="992351" y="1105415"/>
            <a:ext cx="3056600" cy="5746335"/>
            <a:chOff x="992351" y="1105415"/>
            <a:chExt cx="3056600" cy="5746335"/>
          </a:xfrm>
        </p:grpSpPr>
        <p:grpSp>
          <p:nvGrpSpPr>
            <p:cNvPr id="4" name="Gruppieren 3">
              <a:extLst>
                <a:ext uri="{FF2B5EF4-FFF2-40B4-BE49-F238E27FC236}">
                  <a16:creationId xmlns:a16="http://schemas.microsoft.com/office/drawing/2014/main" id="{2B09B8BD-ED4A-429B-B6B2-4C1F2F2DD722}"/>
                </a:ext>
              </a:extLst>
            </p:cNvPr>
            <p:cNvGrpSpPr/>
            <p:nvPr/>
          </p:nvGrpSpPr>
          <p:grpSpPr>
            <a:xfrm>
              <a:off x="992351" y="1105415"/>
              <a:ext cx="3056600" cy="5746335"/>
              <a:chOff x="992351" y="1105415"/>
              <a:chExt cx="3056600" cy="5746335"/>
            </a:xfrm>
          </p:grpSpPr>
          <p:pic>
            <p:nvPicPr>
              <p:cNvPr id="26" name="Grafik 25">
                <a:extLst>
                  <a:ext uri="{FF2B5EF4-FFF2-40B4-BE49-F238E27FC236}">
                    <a16:creationId xmlns:a16="http://schemas.microsoft.com/office/drawing/2014/main" id="{277706FC-5C4E-4549-911F-2F9CF16A3DAD}"/>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992351" y="1105415"/>
                <a:ext cx="3056600" cy="5746335"/>
              </a:xfrm>
              <a:prstGeom prst="rect">
                <a:avLst/>
              </a:prstGeom>
            </p:spPr>
          </p:pic>
          <p:pic>
            <p:nvPicPr>
              <p:cNvPr id="3" name="Grafik 2">
                <a:extLst>
                  <a:ext uri="{FF2B5EF4-FFF2-40B4-BE49-F238E27FC236}">
                    <a16:creationId xmlns:a16="http://schemas.microsoft.com/office/drawing/2014/main" id="{D9270CDE-B6F2-43DD-A5B6-4FA47AC8BED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02219" y="1754116"/>
                <a:ext cx="2659912" cy="4445014"/>
              </a:xfrm>
              <a:prstGeom prst="rect">
                <a:avLst/>
              </a:prstGeom>
            </p:spPr>
          </p:pic>
        </p:grpSp>
        <p:sp>
          <p:nvSpPr>
            <p:cNvPr id="28" name="Ellipse 27">
              <a:extLst>
                <a:ext uri="{FF2B5EF4-FFF2-40B4-BE49-F238E27FC236}">
                  <a16:creationId xmlns:a16="http://schemas.microsoft.com/office/drawing/2014/main" id="{72C65CE5-33AE-423C-8BC9-A36A676FD8CA}"/>
                </a:ext>
              </a:extLst>
            </p:cNvPr>
            <p:cNvSpPr/>
            <p:nvPr/>
          </p:nvSpPr>
          <p:spPr>
            <a:xfrm>
              <a:off x="2345738" y="3595146"/>
              <a:ext cx="1040235" cy="453006"/>
            </a:xfrm>
            <a:prstGeom prst="ellipse">
              <a:avLst/>
            </a:prstGeom>
            <a:no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grpSp>
        <p:nvGrpSpPr>
          <p:cNvPr id="16" name="Gruppieren 15">
            <a:extLst>
              <a:ext uri="{FF2B5EF4-FFF2-40B4-BE49-F238E27FC236}">
                <a16:creationId xmlns:a16="http://schemas.microsoft.com/office/drawing/2014/main" id="{3AED37A2-28FC-4580-ABFD-BE61E42EC351}"/>
              </a:ext>
            </a:extLst>
          </p:cNvPr>
          <p:cNvGrpSpPr/>
          <p:nvPr/>
        </p:nvGrpSpPr>
        <p:grpSpPr>
          <a:xfrm>
            <a:off x="315758" y="1668474"/>
            <a:ext cx="687698" cy="784992"/>
            <a:chOff x="8075731" y="70149"/>
            <a:chExt cx="3260963" cy="3914022"/>
          </a:xfrm>
        </p:grpSpPr>
        <p:grpSp>
          <p:nvGrpSpPr>
            <p:cNvPr id="17" name="Gruppieren 16">
              <a:extLst>
                <a:ext uri="{FF2B5EF4-FFF2-40B4-BE49-F238E27FC236}">
                  <a16:creationId xmlns:a16="http://schemas.microsoft.com/office/drawing/2014/main" id="{EF8F9EC0-878A-4783-B1B7-F4B0A1085E0D}"/>
                </a:ext>
              </a:extLst>
            </p:cNvPr>
            <p:cNvGrpSpPr/>
            <p:nvPr/>
          </p:nvGrpSpPr>
          <p:grpSpPr>
            <a:xfrm>
              <a:off x="8075731" y="70149"/>
              <a:ext cx="3260963" cy="3914022"/>
              <a:chOff x="8075731" y="70149"/>
              <a:chExt cx="3260963" cy="3914022"/>
            </a:xfrm>
          </p:grpSpPr>
          <p:grpSp>
            <p:nvGrpSpPr>
              <p:cNvPr id="21" name="Gruppieren 20">
                <a:extLst>
                  <a:ext uri="{FF2B5EF4-FFF2-40B4-BE49-F238E27FC236}">
                    <a16:creationId xmlns:a16="http://schemas.microsoft.com/office/drawing/2014/main" id="{D21319C5-4054-4665-A9CE-7DAE980F2F33}"/>
                  </a:ext>
                </a:extLst>
              </p:cNvPr>
              <p:cNvGrpSpPr/>
              <p:nvPr/>
            </p:nvGrpSpPr>
            <p:grpSpPr>
              <a:xfrm>
                <a:off x="8075731" y="70149"/>
                <a:ext cx="3260963" cy="3914022"/>
                <a:chOff x="8075731" y="70149"/>
                <a:chExt cx="3260963" cy="3914022"/>
              </a:xfrm>
            </p:grpSpPr>
            <p:pic>
              <p:nvPicPr>
                <p:cNvPr id="23" name="Grafik 22">
                  <a:extLst>
                    <a:ext uri="{FF2B5EF4-FFF2-40B4-BE49-F238E27FC236}">
                      <a16:creationId xmlns:a16="http://schemas.microsoft.com/office/drawing/2014/main" id="{95518962-5C3E-435D-9665-219CBCB850AE}"/>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24" name="Rechteck 23">
                  <a:extLst>
                    <a:ext uri="{FF2B5EF4-FFF2-40B4-BE49-F238E27FC236}">
                      <a16:creationId xmlns:a16="http://schemas.microsoft.com/office/drawing/2014/main" id="{1146A48B-4926-46C1-B488-84A6C3478F9D}"/>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2" name="Rechteck 21">
                <a:extLst>
                  <a:ext uri="{FF2B5EF4-FFF2-40B4-BE49-F238E27FC236}">
                    <a16:creationId xmlns:a16="http://schemas.microsoft.com/office/drawing/2014/main" id="{3E75DA4B-3EA6-44E4-B993-B7FF6BD693DC}"/>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8" name="Rechteck 17">
              <a:extLst>
                <a:ext uri="{FF2B5EF4-FFF2-40B4-BE49-F238E27FC236}">
                  <a16:creationId xmlns:a16="http://schemas.microsoft.com/office/drawing/2014/main" id="{609A963A-5975-4CAD-9AEB-576FD97B06A8}"/>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9" name="Rechteck 18">
              <a:extLst>
                <a:ext uri="{FF2B5EF4-FFF2-40B4-BE49-F238E27FC236}">
                  <a16:creationId xmlns:a16="http://schemas.microsoft.com/office/drawing/2014/main" id="{30400B2C-DB9E-4BE5-A372-5999C376D1B1}"/>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0" name="Rechteck 19">
              <a:extLst>
                <a:ext uri="{FF2B5EF4-FFF2-40B4-BE49-F238E27FC236}">
                  <a16:creationId xmlns:a16="http://schemas.microsoft.com/office/drawing/2014/main" id="{735F5AC3-8488-49E0-A4EF-256C7B1CC908}"/>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48" name="Sprechblase: rechteckig mit abgerundeten Ecken 47">
            <a:extLst>
              <a:ext uri="{FF2B5EF4-FFF2-40B4-BE49-F238E27FC236}">
                <a16:creationId xmlns:a16="http://schemas.microsoft.com/office/drawing/2014/main" id="{2F8C0929-7171-4CC1-8806-1C6873B9CDE5}"/>
              </a:ext>
            </a:extLst>
          </p:cNvPr>
          <p:cNvSpPr/>
          <p:nvPr/>
        </p:nvSpPr>
        <p:spPr>
          <a:xfrm>
            <a:off x="4304110" y="607691"/>
            <a:ext cx="3084196" cy="952661"/>
          </a:xfrm>
          <a:prstGeom prst="wedgeRoundRectCallout">
            <a:avLst>
              <a:gd name="adj1" fmla="val -79716"/>
              <a:gd name="adj2" fmla="val 24182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Here you can edit your medication entry.</a:t>
            </a:r>
          </a:p>
        </p:txBody>
      </p:sp>
      <p:grpSp>
        <p:nvGrpSpPr>
          <p:cNvPr id="11" name="Gruppieren 10">
            <a:extLst>
              <a:ext uri="{FF2B5EF4-FFF2-40B4-BE49-F238E27FC236}">
                <a16:creationId xmlns:a16="http://schemas.microsoft.com/office/drawing/2014/main" id="{A949B143-CFB0-413E-A9EF-6FDF29535D5A}"/>
              </a:ext>
            </a:extLst>
          </p:cNvPr>
          <p:cNvGrpSpPr/>
          <p:nvPr/>
        </p:nvGrpSpPr>
        <p:grpSpPr>
          <a:xfrm>
            <a:off x="7560155" y="-19639"/>
            <a:ext cx="3056600" cy="5852222"/>
            <a:chOff x="7560155" y="-19639"/>
            <a:chExt cx="3056600" cy="5852222"/>
          </a:xfrm>
        </p:grpSpPr>
        <p:grpSp>
          <p:nvGrpSpPr>
            <p:cNvPr id="67" name="Gruppieren 66">
              <a:extLst>
                <a:ext uri="{FF2B5EF4-FFF2-40B4-BE49-F238E27FC236}">
                  <a16:creationId xmlns:a16="http://schemas.microsoft.com/office/drawing/2014/main" id="{A08C3F38-14B8-4C49-B1F4-8CE8B59DEB38}"/>
                </a:ext>
              </a:extLst>
            </p:cNvPr>
            <p:cNvGrpSpPr/>
            <p:nvPr/>
          </p:nvGrpSpPr>
          <p:grpSpPr>
            <a:xfrm>
              <a:off x="7560155" y="-19639"/>
              <a:ext cx="3056600" cy="5852222"/>
              <a:chOff x="930749" y="712692"/>
              <a:chExt cx="3056600" cy="5852222"/>
            </a:xfrm>
          </p:grpSpPr>
          <p:pic>
            <p:nvPicPr>
              <p:cNvPr id="68" name="Grafik 67">
                <a:extLst>
                  <a:ext uri="{FF2B5EF4-FFF2-40B4-BE49-F238E27FC236}">
                    <a16:creationId xmlns:a16="http://schemas.microsoft.com/office/drawing/2014/main" id="{2B29E445-3727-4AE2-8AF4-1A7E7D06FF58}"/>
                  </a:ext>
                </a:extLst>
              </p:cNvPr>
              <p:cNvPicPr>
                <a:picLocks noChangeAspect="1"/>
              </p:cNvPicPr>
              <p:nvPr/>
            </p:nvPicPr>
            <p:blipFill>
              <a:blip r:embed="rId9">
                <a:extLst>
                  <a:ext uri="{BEBA8EAE-BF5A-486C-A8C5-ECC9F3942E4B}">
                    <a14:imgProps xmlns:a14="http://schemas.microsoft.com/office/drawing/2010/main">
                      <a14:imgLayer r:embed="rId5">
                        <a14:imgEffect>
                          <a14:backgroundRemoval t="905" b="98643" l="2417" r="97583"/>
                        </a14:imgEffect>
                      </a14:imgLayer>
                    </a14:imgProps>
                  </a:ext>
                  <a:ext uri="{28A0092B-C50C-407E-A947-70E740481C1C}">
                    <a14:useLocalDpi xmlns:a14="http://schemas.microsoft.com/office/drawing/2010/main" val="0"/>
                  </a:ext>
                </a:extLst>
              </a:blip>
              <a:stretch>
                <a:fillRect/>
              </a:stretch>
            </p:blipFill>
            <p:spPr>
              <a:xfrm>
                <a:off x="930749" y="712692"/>
                <a:ext cx="3056600" cy="5852222"/>
              </a:xfrm>
              <a:prstGeom prst="rect">
                <a:avLst/>
              </a:prstGeom>
            </p:spPr>
          </p:pic>
          <p:pic>
            <p:nvPicPr>
              <p:cNvPr id="69" name="Grafik 68">
                <a:extLst>
                  <a:ext uri="{FF2B5EF4-FFF2-40B4-BE49-F238E27FC236}">
                    <a16:creationId xmlns:a16="http://schemas.microsoft.com/office/drawing/2014/main" id="{794A28F1-B21B-44A2-B160-FA3E3B16F73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134305" y="1340023"/>
                <a:ext cx="2653862" cy="4539450"/>
              </a:xfrm>
              <a:prstGeom prst="rect">
                <a:avLst/>
              </a:prstGeom>
            </p:spPr>
          </p:pic>
        </p:grpSp>
        <p:sp>
          <p:nvSpPr>
            <p:cNvPr id="32" name="Ellipse 31">
              <a:extLst>
                <a:ext uri="{FF2B5EF4-FFF2-40B4-BE49-F238E27FC236}">
                  <a16:creationId xmlns:a16="http://schemas.microsoft.com/office/drawing/2014/main" id="{A518F2E7-4DF8-412E-9B39-E08762FB575E}"/>
                </a:ext>
              </a:extLst>
            </p:cNvPr>
            <p:cNvSpPr/>
            <p:nvPr/>
          </p:nvSpPr>
          <p:spPr>
            <a:xfrm>
              <a:off x="7935824" y="3741491"/>
              <a:ext cx="2305261" cy="536894"/>
            </a:xfrm>
            <a:prstGeom prst="ellipse">
              <a:avLst/>
            </a:prstGeom>
            <a:no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sp>
        <p:nvSpPr>
          <p:cNvPr id="49" name="Sprechblase: rechteckig mit abgerundeten Ecken 48">
            <a:extLst>
              <a:ext uri="{FF2B5EF4-FFF2-40B4-BE49-F238E27FC236}">
                <a16:creationId xmlns:a16="http://schemas.microsoft.com/office/drawing/2014/main" id="{B692AE5D-DA6E-4D08-B263-7214C4D69064}"/>
              </a:ext>
            </a:extLst>
          </p:cNvPr>
          <p:cNvSpPr/>
          <p:nvPr/>
        </p:nvSpPr>
        <p:spPr>
          <a:xfrm>
            <a:off x="4367785" y="3354539"/>
            <a:ext cx="3084196" cy="1603355"/>
          </a:xfrm>
          <a:prstGeom prst="wedgeRoundRectCallout">
            <a:avLst>
              <a:gd name="adj1" fmla="val 61996"/>
              <a:gd name="adj2" fmla="val -1771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Here you can activate the reminder in the logbook. So if  in doubt you can make sure that you have already taken your medication.</a:t>
            </a:r>
          </a:p>
        </p:txBody>
      </p:sp>
      <p:grpSp>
        <p:nvGrpSpPr>
          <p:cNvPr id="36" name="Gruppieren 35">
            <a:extLst>
              <a:ext uri="{FF2B5EF4-FFF2-40B4-BE49-F238E27FC236}">
                <a16:creationId xmlns:a16="http://schemas.microsoft.com/office/drawing/2014/main" id="{C886DDFC-BB0B-4FA8-9BAB-A82A26D7B8FD}"/>
              </a:ext>
            </a:extLst>
          </p:cNvPr>
          <p:cNvGrpSpPr/>
          <p:nvPr/>
        </p:nvGrpSpPr>
        <p:grpSpPr>
          <a:xfrm>
            <a:off x="7935824" y="4373550"/>
            <a:ext cx="687698" cy="784992"/>
            <a:chOff x="8075731" y="70149"/>
            <a:chExt cx="3260963" cy="3914022"/>
          </a:xfrm>
        </p:grpSpPr>
        <p:grpSp>
          <p:nvGrpSpPr>
            <p:cNvPr id="37" name="Gruppieren 36">
              <a:extLst>
                <a:ext uri="{FF2B5EF4-FFF2-40B4-BE49-F238E27FC236}">
                  <a16:creationId xmlns:a16="http://schemas.microsoft.com/office/drawing/2014/main" id="{916C98B7-B5BD-4071-A806-D01F8FEFE40B}"/>
                </a:ext>
              </a:extLst>
            </p:cNvPr>
            <p:cNvGrpSpPr/>
            <p:nvPr/>
          </p:nvGrpSpPr>
          <p:grpSpPr>
            <a:xfrm>
              <a:off x="8075731" y="70149"/>
              <a:ext cx="3260963" cy="3914022"/>
              <a:chOff x="8075731" y="70149"/>
              <a:chExt cx="3260963" cy="3914022"/>
            </a:xfrm>
          </p:grpSpPr>
          <p:grpSp>
            <p:nvGrpSpPr>
              <p:cNvPr id="41" name="Gruppieren 40">
                <a:extLst>
                  <a:ext uri="{FF2B5EF4-FFF2-40B4-BE49-F238E27FC236}">
                    <a16:creationId xmlns:a16="http://schemas.microsoft.com/office/drawing/2014/main" id="{D051FF7A-AEBA-49CA-9816-3AE384475FA9}"/>
                  </a:ext>
                </a:extLst>
              </p:cNvPr>
              <p:cNvGrpSpPr/>
              <p:nvPr/>
            </p:nvGrpSpPr>
            <p:grpSpPr>
              <a:xfrm>
                <a:off x="8075731" y="70149"/>
                <a:ext cx="3260963" cy="3914022"/>
                <a:chOff x="8075731" y="70149"/>
                <a:chExt cx="3260963" cy="3914022"/>
              </a:xfrm>
            </p:grpSpPr>
            <p:pic>
              <p:nvPicPr>
                <p:cNvPr id="43" name="Grafik 42">
                  <a:extLst>
                    <a:ext uri="{FF2B5EF4-FFF2-40B4-BE49-F238E27FC236}">
                      <a16:creationId xmlns:a16="http://schemas.microsoft.com/office/drawing/2014/main" id="{7DC2487B-34AC-4F0D-B5DA-5F81A99C4684}"/>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44" name="Rechteck 43">
                  <a:extLst>
                    <a:ext uri="{FF2B5EF4-FFF2-40B4-BE49-F238E27FC236}">
                      <a16:creationId xmlns:a16="http://schemas.microsoft.com/office/drawing/2014/main" id="{EF34B617-65F4-4240-AB79-85812CDE0D77}"/>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42" name="Rechteck 41">
                <a:extLst>
                  <a:ext uri="{FF2B5EF4-FFF2-40B4-BE49-F238E27FC236}">
                    <a16:creationId xmlns:a16="http://schemas.microsoft.com/office/drawing/2014/main" id="{C58F76E1-AEC5-436A-9A6D-D129A2932E89}"/>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8" name="Rechteck 37">
              <a:extLst>
                <a:ext uri="{FF2B5EF4-FFF2-40B4-BE49-F238E27FC236}">
                  <a16:creationId xmlns:a16="http://schemas.microsoft.com/office/drawing/2014/main" id="{3BF8B391-9E80-408B-A85E-D855CECC64E5}"/>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9" name="Rechteck 38">
              <a:extLst>
                <a:ext uri="{FF2B5EF4-FFF2-40B4-BE49-F238E27FC236}">
                  <a16:creationId xmlns:a16="http://schemas.microsoft.com/office/drawing/2014/main" id="{064AA13A-CD42-48C7-957C-8A9A6D659F68}"/>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0" name="Rechteck 39">
              <a:extLst>
                <a:ext uri="{FF2B5EF4-FFF2-40B4-BE49-F238E27FC236}">
                  <a16:creationId xmlns:a16="http://schemas.microsoft.com/office/drawing/2014/main" id="{E79C896C-F147-43CA-9B74-B362DCF26FE3}"/>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7" name="Gruppieren 26">
            <a:extLst>
              <a:ext uri="{FF2B5EF4-FFF2-40B4-BE49-F238E27FC236}">
                <a16:creationId xmlns:a16="http://schemas.microsoft.com/office/drawing/2014/main" id="{7FF0E8C8-5CFA-4223-9F2D-70EA6FF056B6}"/>
              </a:ext>
            </a:extLst>
          </p:cNvPr>
          <p:cNvGrpSpPr/>
          <p:nvPr/>
        </p:nvGrpSpPr>
        <p:grpSpPr>
          <a:xfrm>
            <a:off x="8369608" y="508677"/>
            <a:ext cx="3056600" cy="5852222"/>
            <a:chOff x="8369608" y="550622"/>
            <a:chExt cx="3056600" cy="5852222"/>
          </a:xfrm>
        </p:grpSpPr>
        <p:pic>
          <p:nvPicPr>
            <p:cNvPr id="34" name="Grafik 33">
              <a:extLst>
                <a:ext uri="{FF2B5EF4-FFF2-40B4-BE49-F238E27FC236}">
                  <a16:creationId xmlns:a16="http://schemas.microsoft.com/office/drawing/2014/main" id="{BF6A9710-4108-4039-8167-05E47824C96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8369608" y="550622"/>
              <a:ext cx="3056600" cy="5852222"/>
            </a:xfrm>
            <a:prstGeom prst="rect">
              <a:avLst/>
            </a:prstGeom>
          </p:spPr>
        </p:pic>
        <p:pic>
          <p:nvPicPr>
            <p:cNvPr id="25" name="Grafik 24">
              <a:extLst>
                <a:ext uri="{FF2B5EF4-FFF2-40B4-BE49-F238E27FC236}">
                  <a16:creationId xmlns:a16="http://schemas.microsoft.com/office/drawing/2014/main" id="{47B1AFDA-FCCE-406E-9AC5-FA42F429AFDE}"/>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580454" y="1200060"/>
              <a:ext cx="2653862" cy="4517343"/>
            </a:xfrm>
            <a:prstGeom prst="rect">
              <a:avLst/>
            </a:prstGeom>
          </p:spPr>
        </p:pic>
      </p:grpSp>
      <p:grpSp>
        <p:nvGrpSpPr>
          <p:cNvPr id="58" name="Gruppieren 57">
            <a:extLst>
              <a:ext uri="{FF2B5EF4-FFF2-40B4-BE49-F238E27FC236}">
                <a16:creationId xmlns:a16="http://schemas.microsoft.com/office/drawing/2014/main" id="{83C4CDB3-0F3E-4891-A4CD-6BFB722235C0}"/>
              </a:ext>
            </a:extLst>
          </p:cNvPr>
          <p:cNvGrpSpPr/>
          <p:nvPr/>
        </p:nvGrpSpPr>
        <p:grpSpPr>
          <a:xfrm>
            <a:off x="9365109" y="3493393"/>
            <a:ext cx="687698" cy="784992"/>
            <a:chOff x="8075731" y="70149"/>
            <a:chExt cx="3260963" cy="3914022"/>
          </a:xfrm>
        </p:grpSpPr>
        <p:grpSp>
          <p:nvGrpSpPr>
            <p:cNvPr id="59" name="Gruppieren 58">
              <a:extLst>
                <a:ext uri="{FF2B5EF4-FFF2-40B4-BE49-F238E27FC236}">
                  <a16:creationId xmlns:a16="http://schemas.microsoft.com/office/drawing/2014/main" id="{CF064897-C3A5-4F55-828A-81604917F754}"/>
                </a:ext>
              </a:extLst>
            </p:cNvPr>
            <p:cNvGrpSpPr/>
            <p:nvPr/>
          </p:nvGrpSpPr>
          <p:grpSpPr>
            <a:xfrm>
              <a:off x="8075731" y="70149"/>
              <a:ext cx="3260963" cy="3914022"/>
              <a:chOff x="8075731" y="70149"/>
              <a:chExt cx="3260963" cy="3914022"/>
            </a:xfrm>
          </p:grpSpPr>
          <p:grpSp>
            <p:nvGrpSpPr>
              <p:cNvPr id="63" name="Gruppieren 62">
                <a:extLst>
                  <a:ext uri="{FF2B5EF4-FFF2-40B4-BE49-F238E27FC236}">
                    <a16:creationId xmlns:a16="http://schemas.microsoft.com/office/drawing/2014/main" id="{E03D52B0-0CE3-48F7-AB40-E3C686BD522E}"/>
                  </a:ext>
                </a:extLst>
              </p:cNvPr>
              <p:cNvGrpSpPr/>
              <p:nvPr/>
            </p:nvGrpSpPr>
            <p:grpSpPr>
              <a:xfrm>
                <a:off x="8075731" y="70149"/>
                <a:ext cx="3260963" cy="3914022"/>
                <a:chOff x="8075731" y="70149"/>
                <a:chExt cx="3260963" cy="3914022"/>
              </a:xfrm>
            </p:grpSpPr>
            <p:pic>
              <p:nvPicPr>
                <p:cNvPr id="65" name="Grafik 64">
                  <a:extLst>
                    <a:ext uri="{FF2B5EF4-FFF2-40B4-BE49-F238E27FC236}">
                      <a16:creationId xmlns:a16="http://schemas.microsoft.com/office/drawing/2014/main" id="{435CD298-1206-4996-A3D5-C42D1E0300A8}"/>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66" name="Rechteck 65">
                  <a:extLst>
                    <a:ext uri="{FF2B5EF4-FFF2-40B4-BE49-F238E27FC236}">
                      <a16:creationId xmlns:a16="http://schemas.microsoft.com/office/drawing/2014/main" id="{14444795-BE3E-4CBA-B1F1-23AB30419617}"/>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64" name="Rechteck 63">
                <a:extLst>
                  <a:ext uri="{FF2B5EF4-FFF2-40B4-BE49-F238E27FC236}">
                    <a16:creationId xmlns:a16="http://schemas.microsoft.com/office/drawing/2014/main" id="{6171A100-AD7D-4EBF-A061-71036379B7AC}"/>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60" name="Rechteck 59">
              <a:extLst>
                <a:ext uri="{FF2B5EF4-FFF2-40B4-BE49-F238E27FC236}">
                  <a16:creationId xmlns:a16="http://schemas.microsoft.com/office/drawing/2014/main" id="{38D61D98-8002-4105-A7EA-1DB2BC3AD517}"/>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61" name="Rechteck 60">
              <a:extLst>
                <a:ext uri="{FF2B5EF4-FFF2-40B4-BE49-F238E27FC236}">
                  <a16:creationId xmlns:a16="http://schemas.microsoft.com/office/drawing/2014/main" id="{D7D84AF4-F6E1-45F9-9A96-349B839CAEF3}"/>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62" name="Rechteck 61">
              <a:extLst>
                <a:ext uri="{FF2B5EF4-FFF2-40B4-BE49-F238E27FC236}">
                  <a16:creationId xmlns:a16="http://schemas.microsoft.com/office/drawing/2014/main" id="{106119B6-FB1F-4090-A075-9CB83214B80B}"/>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45" name="Gruppieren 44">
            <a:extLst>
              <a:ext uri="{FF2B5EF4-FFF2-40B4-BE49-F238E27FC236}">
                <a16:creationId xmlns:a16="http://schemas.microsoft.com/office/drawing/2014/main" id="{46A536B2-7D0E-4975-90BF-559BC81FBBED}"/>
              </a:ext>
            </a:extLst>
          </p:cNvPr>
          <p:cNvGrpSpPr/>
          <p:nvPr/>
        </p:nvGrpSpPr>
        <p:grpSpPr>
          <a:xfrm>
            <a:off x="9147817" y="1083827"/>
            <a:ext cx="3056600" cy="5852222"/>
            <a:chOff x="9147817" y="1083827"/>
            <a:chExt cx="3056600" cy="5852222"/>
          </a:xfrm>
        </p:grpSpPr>
        <p:pic>
          <p:nvPicPr>
            <p:cNvPr id="46" name="Grafik 45">
              <a:extLst>
                <a:ext uri="{FF2B5EF4-FFF2-40B4-BE49-F238E27FC236}">
                  <a16:creationId xmlns:a16="http://schemas.microsoft.com/office/drawing/2014/main" id="{78999EF7-1B01-47FB-A704-C5DE2441C776}"/>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9147817" y="1083827"/>
              <a:ext cx="3056600" cy="5852222"/>
            </a:xfrm>
            <a:prstGeom prst="rect">
              <a:avLst/>
            </a:prstGeom>
          </p:spPr>
        </p:pic>
        <p:pic>
          <p:nvPicPr>
            <p:cNvPr id="35" name="Grafik 34">
              <a:extLst>
                <a:ext uri="{FF2B5EF4-FFF2-40B4-BE49-F238E27FC236}">
                  <a16:creationId xmlns:a16="http://schemas.microsoft.com/office/drawing/2014/main" id="{069FBBDC-2FEE-4BCD-BEDF-07EF553866A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340561" y="1718690"/>
              <a:ext cx="2671112" cy="4531618"/>
            </a:xfrm>
            <a:prstGeom prst="rect">
              <a:avLst/>
            </a:prstGeom>
          </p:spPr>
        </p:pic>
      </p:grpSp>
    </p:spTree>
    <p:extLst>
      <p:ext uri="{BB962C8B-B14F-4D97-AF65-F5344CB8AC3E}">
        <p14:creationId xmlns:p14="http://schemas.microsoft.com/office/powerpoint/2010/main" val="3269649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78471201-FEDD-46BC-95DC-803E5426D094}"/>
              </a:ext>
            </a:extLst>
          </p:cNvPr>
          <p:cNvGrpSpPr/>
          <p:nvPr/>
        </p:nvGrpSpPr>
        <p:grpSpPr>
          <a:xfrm>
            <a:off x="3263365" y="158953"/>
            <a:ext cx="3056600" cy="5852222"/>
            <a:chOff x="3263365" y="242842"/>
            <a:chExt cx="3056600" cy="5852222"/>
          </a:xfrm>
        </p:grpSpPr>
        <p:pic>
          <p:nvPicPr>
            <p:cNvPr id="57" name="Grafik 56">
              <a:extLst>
                <a:ext uri="{FF2B5EF4-FFF2-40B4-BE49-F238E27FC236}">
                  <a16:creationId xmlns:a16="http://schemas.microsoft.com/office/drawing/2014/main" id="{656C3D70-B4B7-4A8F-8D08-A404B0662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3365" y="242842"/>
              <a:ext cx="3056600" cy="5852222"/>
            </a:xfrm>
            <a:prstGeom prst="rect">
              <a:avLst/>
            </a:prstGeom>
          </p:spPr>
        </p:pic>
        <p:pic>
          <p:nvPicPr>
            <p:cNvPr id="70" name="Grafik 69">
              <a:extLst>
                <a:ext uri="{FF2B5EF4-FFF2-40B4-BE49-F238E27FC236}">
                  <a16:creationId xmlns:a16="http://schemas.microsoft.com/office/drawing/2014/main" id="{073D0BF9-81D0-4187-AF54-F0080BC7F4F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0877" y="922913"/>
              <a:ext cx="2660801" cy="4489177"/>
            </a:xfrm>
            <a:prstGeom prst="rect">
              <a:avLst/>
            </a:prstGeom>
          </p:spPr>
        </p:pic>
        <p:sp>
          <p:nvSpPr>
            <p:cNvPr id="87" name="Rechteck 86">
              <a:extLst>
                <a:ext uri="{FF2B5EF4-FFF2-40B4-BE49-F238E27FC236}">
                  <a16:creationId xmlns:a16="http://schemas.microsoft.com/office/drawing/2014/main" id="{32196ADD-F18B-4E18-AF63-9C8B3859717A}"/>
                </a:ext>
              </a:extLst>
            </p:cNvPr>
            <p:cNvSpPr/>
            <p:nvPr/>
          </p:nvSpPr>
          <p:spPr>
            <a:xfrm>
              <a:off x="3541156" y="4989901"/>
              <a:ext cx="746620" cy="422189"/>
            </a:xfrm>
            <a:prstGeom prst="rect">
              <a:avLst/>
            </a:prstGeom>
            <a:noFill/>
            <a:ln w="571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9" name="Gruppieren 8">
            <a:extLst>
              <a:ext uri="{FF2B5EF4-FFF2-40B4-BE49-F238E27FC236}">
                <a16:creationId xmlns:a16="http://schemas.microsoft.com/office/drawing/2014/main" id="{E697CFB7-AB64-45DC-B146-F954705265A7}"/>
              </a:ext>
            </a:extLst>
          </p:cNvPr>
          <p:cNvGrpSpPr/>
          <p:nvPr/>
        </p:nvGrpSpPr>
        <p:grpSpPr>
          <a:xfrm>
            <a:off x="6991150" y="0"/>
            <a:ext cx="3056600" cy="5852222"/>
            <a:chOff x="6991150" y="0"/>
            <a:chExt cx="3056600" cy="5852222"/>
          </a:xfrm>
        </p:grpSpPr>
        <p:pic>
          <p:nvPicPr>
            <p:cNvPr id="71" name="Grafik 70">
              <a:extLst>
                <a:ext uri="{FF2B5EF4-FFF2-40B4-BE49-F238E27FC236}">
                  <a16:creationId xmlns:a16="http://schemas.microsoft.com/office/drawing/2014/main" id="{6B5EB260-DE89-41F0-A30E-97751F1DDC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91150" y="0"/>
              <a:ext cx="3056600" cy="5852222"/>
            </a:xfrm>
            <a:prstGeom prst="rect">
              <a:avLst/>
            </a:prstGeom>
          </p:spPr>
        </p:pic>
        <p:pic>
          <p:nvPicPr>
            <p:cNvPr id="68" name="Grafik 67">
              <a:extLst>
                <a:ext uri="{FF2B5EF4-FFF2-40B4-BE49-F238E27FC236}">
                  <a16:creationId xmlns:a16="http://schemas.microsoft.com/office/drawing/2014/main" id="{B4F932C0-C1AE-43D4-8586-CD8DEB6591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6736" y="635132"/>
              <a:ext cx="2686230" cy="4584158"/>
            </a:xfrm>
            <a:prstGeom prst="rect">
              <a:avLst/>
            </a:prstGeom>
          </p:spPr>
        </p:pic>
      </p:grpSp>
      <p:grpSp>
        <p:nvGrpSpPr>
          <p:cNvPr id="72" name="Gruppieren 71">
            <a:extLst>
              <a:ext uri="{FF2B5EF4-FFF2-40B4-BE49-F238E27FC236}">
                <a16:creationId xmlns:a16="http://schemas.microsoft.com/office/drawing/2014/main" id="{CB9F036F-7B46-4F86-B3C7-FAA08529387A}"/>
              </a:ext>
            </a:extLst>
          </p:cNvPr>
          <p:cNvGrpSpPr/>
          <p:nvPr/>
        </p:nvGrpSpPr>
        <p:grpSpPr>
          <a:xfrm>
            <a:off x="7503321" y="3407740"/>
            <a:ext cx="687248" cy="772033"/>
            <a:chOff x="8075731" y="70149"/>
            <a:chExt cx="3260963" cy="3914022"/>
          </a:xfrm>
        </p:grpSpPr>
        <p:grpSp>
          <p:nvGrpSpPr>
            <p:cNvPr id="73" name="Gruppieren 72">
              <a:extLst>
                <a:ext uri="{FF2B5EF4-FFF2-40B4-BE49-F238E27FC236}">
                  <a16:creationId xmlns:a16="http://schemas.microsoft.com/office/drawing/2014/main" id="{B24FAE62-5A24-459E-A6E6-BFBB2B8E3B1E}"/>
                </a:ext>
              </a:extLst>
            </p:cNvPr>
            <p:cNvGrpSpPr/>
            <p:nvPr/>
          </p:nvGrpSpPr>
          <p:grpSpPr>
            <a:xfrm>
              <a:off x="8075731" y="70149"/>
              <a:ext cx="3260963" cy="3914022"/>
              <a:chOff x="8075731" y="70149"/>
              <a:chExt cx="3260963" cy="3914022"/>
            </a:xfrm>
          </p:grpSpPr>
          <p:grpSp>
            <p:nvGrpSpPr>
              <p:cNvPr id="77" name="Gruppieren 76">
                <a:extLst>
                  <a:ext uri="{FF2B5EF4-FFF2-40B4-BE49-F238E27FC236}">
                    <a16:creationId xmlns:a16="http://schemas.microsoft.com/office/drawing/2014/main" id="{388FA4EA-D3B7-48A4-A655-A2C185917ACC}"/>
                  </a:ext>
                </a:extLst>
              </p:cNvPr>
              <p:cNvGrpSpPr/>
              <p:nvPr/>
            </p:nvGrpSpPr>
            <p:grpSpPr>
              <a:xfrm>
                <a:off x="8075731" y="70149"/>
                <a:ext cx="3260963" cy="3914022"/>
                <a:chOff x="8075731" y="70149"/>
                <a:chExt cx="3260963" cy="3914022"/>
              </a:xfrm>
            </p:grpSpPr>
            <p:pic>
              <p:nvPicPr>
                <p:cNvPr id="79" name="Grafik 78">
                  <a:extLst>
                    <a:ext uri="{FF2B5EF4-FFF2-40B4-BE49-F238E27FC236}">
                      <a16:creationId xmlns:a16="http://schemas.microsoft.com/office/drawing/2014/main" id="{678161FA-D4D9-4FB2-8B5D-503C9B42FED2}"/>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80" name="Rechteck 79">
                  <a:extLst>
                    <a:ext uri="{FF2B5EF4-FFF2-40B4-BE49-F238E27FC236}">
                      <a16:creationId xmlns:a16="http://schemas.microsoft.com/office/drawing/2014/main" id="{700F2747-651F-4623-959D-D2D97F844C5B}"/>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8" name="Rechteck 77">
                <a:extLst>
                  <a:ext uri="{FF2B5EF4-FFF2-40B4-BE49-F238E27FC236}">
                    <a16:creationId xmlns:a16="http://schemas.microsoft.com/office/drawing/2014/main" id="{B820966F-A95A-4B8B-A8E8-978FFE6F948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4" name="Rechteck 73">
              <a:extLst>
                <a:ext uri="{FF2B5EF4-FFF2-40B4-BE49-F238E27FC236}">
                  <a16:creationId xmlns:a16="http://schemas.microsoft.com/office/drawing/2014/main" id="{FFAB5A93-122D-451D-9690-6D9B621CC2A7}"/>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5" name="Rechteck 74">
              <a:extLst>
                <a:ext uri="{FF2B5EF4-FFF2-40B4-BE49-F238E27FC236}">
                  <a16:creationId xmlns:a16="http://schemas.microsoft.com/office/drawing/2014/main" id="{6078C15A-1D1C-45A0-AB38-C69C4C73A9AB}"/>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6" name="Rechteck 75">
              <a:extLst>
                <a:ext uri="{FF2B5EF4-FFF2-40B4-BE49-F238E27FC236}">
                  <a16:creationId xmlns:a16="http://schemas.microsoft.com/office/drawing/2014/main" id="{46E84F83-7368-4A05-9D2E-D8E3466D688B}"/>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6" name="Gruppieren 35">
            <a:extLst>
              <a:ext uri="{FF2B5EF4-FFF2-40B4-BE49-F238E27FC236}">
                <a16:creationId xmlns:a16="http://schemas.microsoft.com/office/drawing/2014/main" id="{215FF6E7-1541-4EAF-87D6-179A172F2938}"/>
              </a:ext>
            </a:extLst>
          </p:cNvPr>
          <p:cNvGrpSpPr/>
          <p:nvPr/>
        </p:nvGrpSpPr>
        <p:grpSpPr>
          <a:xfrm>
            <a:off x="-166193" y="3812590"/>
            <a:ext cx="687698" cy="784992"/>
            <a:chOff x="8075731" y="70149"/>
            <a:chExt cx="3260963" cy="3914022"/>
          </a:xfrm>
        </p:grpSpPr>
        <p:grpSp>
          <p:nvGrpSpPr>
            <p:cNvPr id="38" name="Gruppieren 37">
              <a:extLst>
                <a:ext uri="{FF2B5EF4-FFF2-40B4-BE49-F238E27FC236}">
                  <a16:creationId xmlns:a16="http://schemas.microsoft.com/office/drawing/2014/main" id="{9269ABDC-4170-4B62-9E3B-C1BD6C4D2C74}"/>
                </a:ext>
              </a:extLst>
            </p:cNvPr>
            <p:cNvGrpSpPr/>
            <p:nvPr/>
          </p:nvGrpSpPr>
          <p:grpSpPr>
            <a:xfrm>
              <a:off x="8075731" y="70149"/>
              <a:ext cx="3260963" cy="3914022"/>
              <a:chOff x="8075731" y="70149"/>
              <a:chExt cx="3260963" cy="3914022"/>
            </a:xfrm>
          </p:grpSpPr>
          <p:grpSp>
            <p:nvGrpSpPr>
              <p:cNvPr id="46" name="Gruppieren 45">
                <a:extLst>
                  <a:ext uri="{FF2B5EF4-FFF2-40B4-BE49-F238E27FC236}">
                    <a16:creationId xmlns:a16="http://schemas.microsoft.com/office/drawing/2014/main" id="{134174CA-E07B-4966-A600-1B65CBF32DB3}"/>
                  </a:ext>
                </a:extLst>
              </p:cNvPr>
              <p:cNvGrpSpPr/>
              <p:nvPr/>
            </p:nvGrpSpPr>
            <p:grpSpPr>
              <a:xfrm>
                <a:off x="8075731" y="70149"/>
                <a:ext cx="3260963" cy="3914022"/>
                <a:chOff x="8075731" y="70149"/>
                <a:chExt cx="3260963" cy="3914022"/>
              </a:xfrm>
            </p:grpSpPr>
            <p:pic>
              <p:nvPicPr>
                <p:cNvPr id="50" name="Grafik 49">
                  <a:extLst>
                    <a:ext uri="{FF2B5EF4-FFF2-40B4-BE49-F238E27FC236}">
                      <a16:creationId xmlns:a16="http://schemas.microsoft.com/office/drawing/2014/main" id="{EE4766C3-3F6E-41FB-A2F6-ACACBA133890}"/>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52" name="Rechteck 51">
                  <a:extLst>
                    <a:ext uri="{FF2B5EF4-FFF2-40B4-BE49-F238E27FC236}">
                      <a16:creationId xmlns:a16="http://schemas.microsoft.com/office/drawing/2014/main" id="{1570BED5-AB2D-4808-8C6F-07B04EF2513E}"/>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48" name="Rechteck 47">
                <a:extLst>
                  <a:ext uri="{FF2B5EF4-FFF2-40B4-BE49-F238E27FC236}">
                    <a16:creationId xmlns:a16="http://schemas.microsoft.com/office/drawing/2014/main" id="{0C4E8E42-0094-4CAC-A958-CCE8997986E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40" name="Rechteck 39">
              <a:extLst>
                <a:ext uri="{FF2B5EF4-FFF2-40B4-BE49-F238E27FC236}">
                  <a16:creationId xmlns:a16="http://schemas.microsoft.com/office/drawing/2014/main" id="{A05B64D7-654E-487F-891C-6B4E0EF970CF}"/>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2" name="Rechteck 41">
              <a:extLst>
                <a:ext uri="{FF2B5EF4-FFF2-40B4-BE49-F238E27FC236}">
                  <a16:creationId xmlns:a16="http://schemas.microsoft.com/office/drawing/2014/main" id="{AB6BA82F-1E45-4556-BE01-E22930B7D355}"/>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4" name="Rechteck 43">
              <a:extLst>
                <a:ext uri="{FF2B5EF4-FFF2-40B4-BE49-F238E27FC236}">
                  <a16:creationId xmlns:a16="http://schemas.microsoft.com/office/drawing/2014/main" id="{7709AEB6-D1F5-4EA8-AC11-37C966E460A4}"/>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13" name="Gruppieren 12">
            <a:extLst>
              <a:ext uri="{FF2B5EF4-FFF2-40B4-BE49-F238E27FC236}">
                <a16:creationId xmlns:a16="http://schemas.microsoft.com/office/drawing/2014/main" id="{67E58E57-BE60-450A-8984-D3534BBF1E28}"/>
              </a:ext>
            </a:extLst>
          </p:cNvPr>
          <p:cNvGrpSpPr/>
          <p:nvPr/>
        </p:nvGrpSpPr>
        <p:grpSpPr>
          <a:xfrm>
            <a:off x="7798231" y="539543"/>
            <a:ext cx="3056600" cy="5852222"/>
            <a:chOff x="7798231" y="539543"/>
            <a:chExt cx="3056600" cy="5852222"/>
          </a:xfrm>
        </p:grpSpPr>
        <p:pic>
          <p:nvPicPr>
            <p:cNvPr id="82" name="Grafik 81">
              <a:extLst>
                <a:ext uri="{FF2B5EF4-FFF2-40B4-BE49-F238E27FC236}">
                  <a16:creationId xmlns:a16="http://schemas.microsoft.com/office/drawing/2014/main" id="{8B9384A8-4295-4F74-BC44-8C354BF81843}"/>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7798231" y="539543"/>
              <a:ext cx="3056600" cy="5852222"/>
            </a:xfrm>
            <a:prstGeom prst="rect">
              <a:avLst/>
            </a:prstGeom>
          </p:spPr>
        </p:pic>
        <p:pic>
          <p:nvPicPr>
            <p:cNvPr id="11" name="Grafik 10">
              <a:extLst>
                <a:ext uri="{FF2B5EF4-FFF2-40B4-BE49-F238E27FC236}">
                  <a16:creationId xmlns:a16="http://schemas.microsoft.com/office/drawing/2014/main" id="{2E216465-2A9F-478C-A4AE-BBD08D76058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001655" y="1144689"/>
              <a:ext cx="2664368" cy="4584158"/>
            </a:xfrm>
            <a:prstGeom prst="rect">
              <a:avLst/>
            </a:prstGeom>
          </p:spPr>
        </p:pic>
      </p:grpSp>
      <p:grpSp>
        <p:nvGrpSpPr>
          <p:cNvPr id="3" name="Gruppieren 2">
            <a:extLst>
              <a:ext uri="{FF2B5EF4-FFF2-40B4-BE49-F238E27FC236}">
                <a16:creationId xmlns:a16="http://schemas.microsoft.com/office/drawing/2014/main" id="{905AB5A6-27E0-4F52-B75C-5CCFC5AD3F9F}"/>
              </a:ext>
            </a:extLst>
          </p:cNvPr>
          <p:cNvGrpSpPr/>
          <p:nvPr/>
        </p:nvGrpSpPr>
        <p:grpSpPr>
          <a:xfrm>
            <a:off x="8974539" y="1005778"/>
            <a:ext cx="3056600" cy="5852222"/>
            <a:chOff x="8974539" y="1005778"/>
            <a:chExt cx="3056600" cy="5852222"/>
          </a:xfrm>
        </p:grpSpPr>
        <p:pic>
          <p:nvPicPr>
            <p:cNvPr id="85" name="Grafik 84">
              <a:extLst>
                <a:ext uri="{FF2B5EF4-FFF2-40B4-BE49-F238E27FC236}">
                  <a16:creationId xmlns:a16="http://schemas.microsoft.com/office/drawing/2014/main" id="{4C5BA61C-CE9B-45E9-825E-C98602DBFFC7}"/>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8974539" y="1005778"/>
              <a:ext cx="3056600" cy="5852222"/>
            </a:xfrm>
            <a:prstGeom prst="rect">
              <a:avLst/>
            </a:prstGeom>
          </p:spPr>
        </p:pic>
        <p:pic>
          <p:nvPicPr>
            <p:cNvPr id="58" name="Grafik 57">
              <a:extLst>
                <a:ext uri="{FF2B5EF4-FFF2-40B4-BE49-F238E27FC236}">
                  <a16:creationId xmlns:a16="http://schemas.microsoft.com/office/drawing/2014/main" id="{BE8B1754-CACC-4FCD-AA80-F9BDAE770D1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177123" y="1610923"/>
              <a:ext cx="2660029" cy="4532623"/>
            </a:xfrm>
            <a:prstGeom prst="rect">
              <a:avLst/>
            </a:prstGeom>
          </p:spPr>
        </p:pic>
      </p:grpSp>
      <p:grpSp>
        <p:nvGrpSpPr>
          <p:cNvPr id="59" name="Gruppieren 58">
            <a:extLst>
              <a:ext uri="{FF2B5EF4-FFF2-40B4-BE49-F238E27FC236}">
                <a16:creationId xmlns:a16="http://schemas.microsoft.com/office/drawing/2014/main" id="{4EFCA380-EDD9-4CFF-B83C-8FB63B777035}"/>
              </a:ext>
            </a:extLst>
          </p:cNvPr>
          <p:cNvGrpSpPr/>
          <p:nvPr/>
        </p:nvGrpSpPr>
        <p:grpSpPr>
          <a:xfrm>
            <a:off x="5238506" y="1268064"/>
            <a:ext cx="649155" cy="649368"/>
            <a:chOff x="8075731" y="70149"/>
            <a:chExt cx="3260963" cy="3914022"/>
          </a:xfrm>
        </p:grpSpPr>
        <p:grpSp>
          <p:nvGrpSpPr>
            <p:cNvPr id="60" name="Gruppieren 59">
              <a:extLst>
                <a:ext uri="{FF2B5EF4-FFF2-40B4-BE49-F238E27FC236}">
                  <a16:creationId xmlns:a16="http://schemas.microsoft.com/office/drawing/2014/main" id="{C3DD1736-EB06-4F9D-A65F-AFB9BB167F16}"/>
                </a:ext>
              </a:extLst>
            </p:cNvPr>
            <p:cNvGrpSpPr/>
            <p:nvPr/>
          </p:nvGrpSpPr>
          <p:grpSpPr>
            <a:xfrm>
              <a:off x="8075731" y="70149"/>
              <a:ext cx="3260963" cy="3914022"/>
              <a:chOff x="8075731" y="70149"/>
              <a:chExt cx="3260963" cy="3914022"/>
            </a:xfrm>
          </p:grpSpPr>
          <p:grpSp>
            <p:nvGrpSpPr>
              <p:cNvPr id="64" name="Gruppieren 63">
                <a:extLst>
                  <a:ext uri="{FF2B5EF4-FFF2-40B4-BE49-F238E27FC236}">
                    <a16:creationId xmlns:a16="http://schemas.microsoft.com/office/drawing/2014/main" id="{DC924ADF-D366-4AD5-890A-4390BE587616}"/>
                  </a:ext>
                </a:extLst>
              </p:cNvPr>
              <p:cNvGrpSpPr/>
              <p:nvPr/>
            </p:nvGrpSpPr>
            <p:grpSpPr>
              <a:xfrm>
                <a:off x="8075731" y="70149"/>
                <a:ext cx="3260963" cy="3914022"/>
                <a:chOff x="8075731" y="70149"/>
                <a:chExt cx="3260963" cy="3914022"/>
              </a:xfrm>
            </p:grpSpPr>
            <p:pic>
              <p:nvPicPr>
                <p:cNvPr id="66" name="Grafik 65">
                  <a:extLst>
                    <a:ext uri="{FF2B5EF4-FFF2-40B4-BE49-F238E27FC236}">
                      <a16:creationId xmlns:a16="http://schemas.microsoft.com/office/drawing/2014/main" id="{2DFB6F54-8F7A-4E72-B84B-4010B6D5841B}"/>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67" name="Rechteck 66">
                  <a:extLst>
                    <a:ext uri="{FF2B5EF4-FFF2-40B4-BE49-F238E27FC236}">
                      <a16:creationId xmlns:a16="http://schemas.microsoft.com/office/drawing/2014/main" id="{30CEAD6E-AE53-4518-8E54-EBA62A8BC0C2}"/>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65" name="Rechteck 64">
                <a:extLst>
                  <a:ext uri="{FF2B5EF4-FFF2-40B4-BE49-F238E27FC236}">
                    <a16:creationId xmlns:a16="http://schemas.microsoft.com/office/drawing/2014/main" id="{26CC2BF7-4275-4EAD-901F-75D492ED8733}"/>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61" name="Rechteck 60">
              <a:extLst>
                <a:ext uri="{FF2B5EF4-FFF2-40B4-BE49-F238E27FC236}">
                  <a16:creationId xmlns:a16="http://schemas.microsoft.com/office/drawing/2014/main" id="{B892A44E-9AAD-429D-8ACA-2D325FC7E1A1}"/>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62" name="Rechteck 61">
              <a:extLst>
                <a:ext uri="{FF2B5EF4-FFF2-40B4-BE49-F238E27FC236}">
                  <a16:creationId xmlns:a16="http://schemas.microsoft.com/office/drawing/2014/main" id="{FDB14FFA-F443-4F88-9D22-C40AFBC1BA8C}"/>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63" name="Rechteck 62">
              <a:extLst>
                <a:ext uri="{FF2B5EF4-FFF2-40B4-BE49-F238E27FC236}">
                  <a16:creationId xmlns:a16="http://schemas.microsoft.com/office/drawing/2014/main" id="{BDFF961D-17C4-4D09-9CAE-B47651E977D6}"/>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6" name="Gruppieren 5">
            <a:extLst>
              <a:ext uri="{FF2B5EF4-FFF2-40B4-BE49-F238E27FC236}">
                <a16:creationId xmlns:a16="http://schemas.microsoft.com/office/drawing/2014/main" id="{8835FDA2-313D-4CB7-AEFC-A0F41E60B7F6}"/>
              </a:ext>
            </a:extLst>
          </p:cNvPr>
          <p:cNvGrpSpPr/>
          <p:nvPr/>
        </p:nvGrpSpPr>
        <p:grpSpPr>
          <a:xfrm>
            <a:off x="3832011" y="753352"/>
            <a:ext cx="3056600" cy="5852222"/>
            <a:chOff x="3846655" y="922913"/>
            <a:chExt cx="3056600" cy="5852222"/>
          </a:xfrm>
        </p:grpSpPr>
        <p:pic>
          <p:nvPicPr>
            <p:cNvPr id="69" name="Grafik 68">
              <a:extLst>
                <a:ext uri="{FF2B5EF4-FFF2-40B4-BE49-F238E27FC236}">
                  <a16:creationId xmlns:a16="http://schemas.microsoft.com/office/drawing/2014/main" id="{05A84414-7490-41DA-B326-28EBD2E84544}"/>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3846655" y="922913"/>
              <a:ext cx="3056600" cy="5852222"/>
            </a:xfrm>
            <a:prstGeom prst="rect">
              <a:avLst/>
            </a:prstGeom>
          </p:spPr>
        </p:pic>
        <p:pic>
          <p:nvPicPr>
            <p:cNvPr id="5" name="Grafik 4">
              <a:extLst>
                <a:ext uri="{FF2B5EF4-FFF2-40B4-BE49-F238E27FC236}">
                  <a16:creationId xmlns:a16="http://schemas.microsoft.com/office/drawing/2014/main" id="{772F0C81-1E9A-4139-B692-51EDD62CF173}"/>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053828" y="1552614"/>
              <a:ext cx="2660801" cy="4539547"/>
            </a:xfrm>
            <a:prstGeom prst="rect">
              <a:avLst/>
            </a:prstGeom>
          </p:spPr>
        </p:pic>
      </p:grpSp>
      <p:grpSp>
        <p:nvGrpSpPr>
          <p:cNvPr id="49" name="Gruppieren 48">
            <a:extLst>
              <a:ext uri="{FF2B5EF4-FFF2-40B4-BE49-F238E27FC236}">
                <a16:creationId xmlns:a16="http://schemas.microsoft.com/office/drawing/2014/main" id="{7C653954-2A80-43E1-8EAA-8C3787AA2496}"/>
              </a:ext>
            </a:extLst>
          </p:cNvPr>
          <p:cNvGrpSpPr/>
          <p:nvPr/>
        </p:nvGrpSpPr>
        <p:grpSpPr>
          <a:xfrm>
            <a:off x="251674" y="142173"/>
            <a:ext cx="2990092" cy="5768334"/>
            <a:chOff x="409804" y="242842"/>
            <a:chExt cx="2543121" cy="4633218"/>
          </a:xfrm>
        </p:grpSpPr>
        <p:pic>
          <p:nvPicPr>
            <p:cNvPr id="54" name="Grafik 53">
              <a:extLst>
                <a:ext uri="{FF2B5EF4-FFF2-40B4-BE49-F238E27FC236}">
                  <a16:creationId xmlns:a16="http://schemas.microsoft.com/office/drawing/2014/main" id="{2866367C-26F8-41C4-9AC7-42F8CA71EA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804" y="242842"/>
              <a:ext cx="2543121" cy="4633218"/>
            </a:xfrm>
            <a:prstGeom prst="rect">
              <a:avLst/>
            </a:prstGeom>
          </p:spPr>
        </p:pic>
        <p:pic>
          <p:nvPicPr>
            <p:cNvPr id="81" name="Grafik 80">
              <a:extLst>
                <a:ext uri="{FF2B5EF4-FFF2-40B4-BE49-F238E27FC236}">
                  <a16:creationId xmlns:a16="http://schemas.microsoft.com/office/drawing/2014/main" id="{4668194F-C7D6-47D7-BB83-D59DFB423EBD}"/>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89639" y="716631"/>
              <a:ext cx="2196736" cy="3680729"/>
            </a:xfrm>
            <a:prstGeom prst="rect">
              <a:avLst/>
            </a:prstGeom>
          </p:spPr>
        </p:pic>
      </p:grpSp>
      <p:sp>
        <p:nvSpPr>
          <p:cNvPr id="53" name="Sprechblase: rechteckig mit abgerundeten Ecken 52">
            <a:extLst>
              <a:ext uri="{FF2B5EF4-FFF2-40B4-BE49-F238E27FC236}">
                <a16:creationId xmlns:a16="http://schemas.microsoft.com/office/drawing/2014/main" id="{35A63FF7-4D3D-476A-B1B7-B93B68E9D524}"/>
              </a:ext>
            </a:extLst>
          </p:cNvPr>
          <p:cNvSpPr/>
          <p:nvPr/>
        </p:nvSpPr>
        <p:spPr>
          <a:xfrm>
            <a:off x="181629" y="5200995"/>
            <a:ext cx="3084196" cy="1566660"/>
          </a:xfrm>
          <a:prstGeom prst="wedgeRoundRectCallout">
            <a:avLst>
              <a:gd name="adj1" fmla="val 5692"/>
              <a:gd name="adj2" fmla="val -1522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Library: In this section you can get help dealing with your every day problems. You can create a list of what your strengths are and ask your friends to complete the list.</a:t>
            </a:r>
          </a:p>
        </p:txBody>
      </p:sp>
    </p:spTree>
    <p:extLst>
      <p:ext uri="{BB962C8B-B14F-4D97-AF65-F5344CB8AC3E}">
        <p14:creationId xmlns:p14="http://schemas.microsoft.com/office/powerpoint/2010/main" val="872902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5B1608B5-901E-42A3-8C47-DD1512C992D0}"/>
              </a:ext>
            </a:extLst>
          </p:cNvPr>
          <p:cNvGrpSpPr/>
          <p:nvPr/>
        </p:nvGrpSpPr>
        <p:grpSpPr>
          <a:xfrm>
            <a:off x="2192030" y="385893"/>
            <a:ext cx="2912548" cy="5734326"/>
            <a:chOff x="2192030" y="385893"/>
            <a:chExt cx="2912548" cy="5734326"/>
          </a:xfrm>
        </p:grpSpPr>
        <p:pic>
          <p:nvPicPr>
            <p:cNvPr id="34" name="Grafik 33">
              <a:extLst>
                <a:ext uri="{FF2B5EF4-FFF2-40B4-BE49-F238E27FC236}">
                  <a16:creationId xmlns:a16="http://schemas.microsoft.com/office/drawing/2014/main" id="{37C9EAE5-D62E-4BA4-BB6E-AB8AF6C0D7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2030" y="385893"/>
              <a:ext cx="2912548" cy="5734326"/>
            </a:xfrm>
            <a:prstGeom prst="rect">
              <a:avLst/>
            </a:prstGeom>
          </p:spPr>
        </p:pic>
        <p:pic>
          <p:nvPicPr>
            <p:cNvPr id="65" name="Grafik 64">
              <a:extLst>
                <a:ext uri="{FF2B5EF4-FFF2-40B4-BE49-F238E27FC236}">
                  <a16:creationId xmlns:a16="http://schemas.microsoft.com/office/drawing/2014/main" id="{431CBB74-67F2-4E24-BC09-42E2A1499E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76600" y="1008152"/>
              <a:ext cx="2543472" cy="4459960"/>
            </a:xfrm>
            <a:prstGeom prst="rect">
              <a:avLst/>
            </a:prstGeom>
          </p:spPr>
        </p:pic>
      </p:grpSp>
      <p:sp>
        <p:nvSpPr>
          <p:cNvPr id="38" name="Rechteck 37">
            <a:extLst>
              <a:ext uri="{FF2B5EF4-FFF2-40B4-BE49-F238E27FC236}">
                <a16:creationId xmlns:a16="http://schemas.microsoft.com/office/drawing/2014/main" id="{B6A96DCF-B7B1-477C-8CD2-0049D68B84B9}"/>
              </a:ext>
            </a:extLst>
          </p:cNvPr>
          <p:cNvSpPr/>
          <p:nvPr/>
        </p:nvSpPr>
        <p:spPr>
          <a:xfrm>
            <a:off x="3304458" y="5080258"/>
            <a:ext cx="746620" cy="392713"/>
          </a:xfrm>
          <a:prstGeom prst="rect">
            <a:avLst/>
          </a:prstGeom>
          <a:noFill/>
          <a:ln w="571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nvGrpSpPr>
          <p:cNvPr id="40" name="Gruppieren 39">
            <a:extLst>
              <a:ext uri="{FF2B5EF4-FFF2-40B4-BE49-F238E27FC236}">
                <a16:creationId xmlns:a16="http://schemas.microsoft.com/office/drawing/2014/main" id="{34A941E2-B097-4138-A652-8ACAA24E914B}"/>
              </a:ext>
            </a:extLst>
          </p:cNvPr>
          <p:cNvGrpSpPr/>
          <p:nvPr/>
        </p:nvGrpSpPr>
        <p:grpSpPr>
          <a:xfrm>
            <a:off x="4202887" y="1306058"/>
            <a:ext cx="671119" cy="598244"/>
            <a:chOff x="8075731" y="70149"/>
            <a:chExt cx="3260963" cy="3914022"/>
          </a:xfrm>
        </p:grpSpPr>
        <p:grpSp>
          <p:nvGrpSpPr>
            <p:cNvPr id="42" name="Gruppieren 41">
              <a:extLst>
                <a:ext uri="{FF2B5EF4-FFF2-40B4-BE49-F238E27FC236}">
                  <a16:creationId xmlns:a16="http://schemas.microsoft.com/office/drawing/2014/main" id="{794FB8F5-F235-421F-9B3A-DF8B573C95CF}"/>
                </a:ext>
              </a:extLst>
            </p:cNvPr>
            <p:cNvGrpSpPr/>
            <p:nvPr/>
          </p:nvGrpSpPr>
          <p:grpSpPr>
            <a:xfrm>
              <a:off x="8075731" y="70149"/>
              <a:ext cx="3260963" cy="3914022"/>
              <a:chOff x="8075731" y="70149"/>
              <a:chExt cx="3260963" cy="3914022"/>
            </a:xfrm>
          </p:grpSpPr>
          <p:grpSp>
            <p:nvGrpSpPr>
              <p:cNvPr id="50" name="Gruppieren 49">
                <a:extLst>
                  <a:ext uri="{FF2B5EF4-FFF2-40B4-BE49-F238E27FC236}">
                    <a16:creationId xmlns:a16="http://schemas.microsoft.com/office/drawing/2014/main" id="{2E82B3F5-41E4-456B-B035-88E0CE7BC5AF}"/>
                  </a:ext>
                </a:extLst>
              </p:cNvPr>
              <p:cNvGrpSpPr/>
              <p:nvPr/>
            </p:nvGrpSpPr>
            <p:grpSpPr>
              <a:xfrm>
                <a:off x="8075731" y="70149"/>
                <a:ext cx="3260963" cy="3914022"/>
                <a:chOff x="8075731" y="70149"/>
                <a:chExt cx="3260963" cy="3914022"/>
              </a:xfrm>
            </p:grpSpPr>
            <p:pic>
              <p:nvPicPr>
                <p:cNvPr id="54" name="Grafik 53">
                  <a:extLst>
                    <a:ext uri="{FF2B5EF4-FFF2-40B4-BE49-F238E27FC236}">
                      <a16:creationId xmlns:a16="http://schemas.microsoft.com/office/drawing/2014/main" id="{02CA63A3-D92C-4F83-AAB7-080E955013E6}"/>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56" name="Rechteck 55">
                  <a:extLst>
                    <a:ext uri="{FF2B5EF4-FFF2-40B4-BE49-F238E27FC236}">
                      <a16:creationId xmlns:a16="http://schemas.microsoft.com/office/drawing/2014/main" id="{0E66F35B-7C88-4A6F-8843-EF95F161ECDD}"/>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52" name="Rechteck 51">
                <a:extLst>
                  <a:ext uri="{FF2B5EF4-FFF2-40B4-BE49-F238E27FC236}">
                    <a16:creationId xmlns:a16="http://schemas.microsoft.com/office/drawing/2014/main" id="{47746ADE-38FD-429F-9403-12EB9407856C}"/>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44" name="Rechteck 43">
              <a:extLst>
                <a:ext uri="{FF2B5EF4-FFF2-40B4-BE49-F238E27FC236}">
                  <a16:creationId xmlns:a16="http://schemas.microsoft.com/office/drawing/2014/main" id="{CDDE661B-C2FB-4FBC-8DFB-4578A3DB8420}"/>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6" name="Rechteck 45">
              <a:extLst>
                <a:ext uri="{FF2B5EF4-FFF2-40B4-BE49-F238E27FC236}">
                  <a16:creationId xmlns:a16="http://schemas.microsoft.com/office/drawing/2014/main" id="{20AB5A06-FEF9-4630-A438-28F854CE3920}"/>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8" name="Rechteck 47">
              <a:extLst>
                <a:ext uri="{FF2B5EF4-FFF2-40B4-BE49-F238E27FC236}">
                  <a16:creationId xmlns:a16="http://schemas.microsoft.com/office/drawing/2014/main" id="{140FEB8B-E6BA-43B9-A142-40DF42378DE7}"/>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63" name="Sprechblase: rechteckig mit abgerundeten Ecken 62">
            <a:extLst>
              <a:ext uri="{FF2B5EF4-FFF2-40B4-BE49-F238E27FC236}">
                <a16:creationId xmlns:a16="http://schemas.microsoft.com/office/drawing/2014/main" id="{A2A384BD-9152-44E9-B0B1-19D5500752E5}"/>
              </a:ext>
            </a:extLst>
          </p:cNvPr>
          <p:cNvSpPr/>
          <p:nvPr/>
        </p:nvSpPr>
        <p:spPr>
          <a:xfrm>
            <a:off x="69048" y="2055304"/>
            <a:ext cx="2086757" cy="2049232"/>
          </a:xfrm>
          <a:prstGeom prst="wedgeRoundRectCallout">
            <a:avLst>
              <a:gd name="adj1" fmla="val 64716"/>
              <a:gd name="adj2" fmla="val -2176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t>The library is also a place where you can find suggestions for positive and fun activities you can do to help brighten up your mood and day. You can also add your own ideas.</a:t>
            </a:r>
            <a:endParaRPr lang="de-CH" sz="1400" dirty="0"/>
          </a:p>
        </p:txBody>
      </p:sp>
      <p:grpSp>
        <p:nvGrpSpPr>
          <p:cNvPr id="16" name="Gruppieren 15">
            <a:extLst>
              <a:ext uri="{FF2B5EF4-FFF2-40B4-BE49-F238E27FC236}">
                <a16:creationId xmlns:a16="http://schemas.microsoft.com/office/drawing/2014/main" id="{89F5051E-BF47-4C79-9CEC-9121BF649303}"/>
              </a:ext>
            </a:extLst>
          </p:cNvPr>
          <p:cNvGrpSpPr/>
          <p:nvPr/>
        </p:nvGrpSpPr>
        <p:grpSpPr>
          <a:xfrm>
            <a:off x="2622385" y="1008152"/>
            <a:ext cx="2912547" cy="5606472"/>
            <a:chOff x="2705446" y="1072304"/>
            <a:chExt cx="2912547" cy="5606472"/>
          </a:xfrm>
        </p:grpSpPr>
        <p:pic>
          <p:nvPicPr>
            <p:cNvPr id="60" name="Grafik 59">
              <a:extLst>
                <a:ext uri="{FF2B5EF4-FFF2-40B4-BE49-F238E27FC236}">
                  <a16:creationId xmlns:a16="http://schemas.microsoft.com/office/drawing/2014/main" id="{E4740461-6008-4CC7-893C-3C082B4036AF}"/>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2705446" y="1072304"/>
              <a:ext cx="2912547" cy="5606472"/>
            </a:xfrm>
            <a:prstGeom prst="rect">
              <a:avLst/>
            </a:prstGeom>
          </p:spPr>
        </p:pic>
        <p:pic>
          <p:nvPicPr>
            <p:cNvPr id="15" name="Grafik 14">
              <a:extLst>
                <a:ext uri="{FF2B5EF4-FFF2-40B4-BE49-F238E27FC236}">
                  <a16:creationId xmlns:a16="http://schemas.microsoft.com/office/drawing/2014/main" id="{92E345F8-9031-42D4-A3EA-6928FEE9A12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97678" y="1684706"/>
              <a:ext cx="2557206" cy="4343974"/>
            </a:xfrm>
            <a:prstGeom prst="rect">
              <a:avLst/>
            </a:prstGeom>
          </p:spPr>
        </p:pic>
      </p:grpSp>
      <p:grpSp>
        <p:nvGrpSpPr>
          <p:cNvPr id="5" name="Gruppieren 4">
            <a:extLst>
              <a:ext uri="{FF2B5EF4-FFF2-40B4-BE49-F238E27FC236}">
                <a16:creationId xmlns:a16="http://schemas.microsoft.com/office/drawing/2014/main" id="{DC33A5FF-EE1B-42D5-9099-6C64D3A85F8D}"/>
              </a:ext>
            </a:extLst>
          </p:cNvPr>
          <p:cNvGrpSpPr/>
          <p:nvPr/>
        </p:nvGrpSpPr>
        <p:grpSpPr>
          <a:xfrm>
            <a:off x="5512456" y="0"/>
            <a:ext cx="2681057" cy="5133200"/>
            <a:chOff x="5512456" y="0"/>
            <a:chExt cx="2681057" cy="5133200"/>
          </a:xfrm>
        </p:grpSpPr>
        <p:pic>
          <p:nvPicPr>
            <p:cNvPr id="23" name="Grafik 22">
              <a:extLst>
                <a:ext uri="{FF2B5EF4-FFF2-40B4-BE49-F238E27FC236}">
                  <a16:creationId xmlns:a16="http://schemas.microsoft.com/office/drawing/2014/main" id="{843A8B6F-8932-4327-8DC8-E10569CBB8F8}"/>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5512456" y="0"/>
              <a:ext cx="2681057" cy="5133200"/>
            </a:xfrm>
            <a:prstGeom prst="rect">
              <a:avLst/>
            </a:prstGeom>
          </p:spPr>
        </p:pic>
        <p:pic>
          <p:nvPicPr>
            <p:cNvPr id="4" name="Grafik 3">
              <a:extLst>
                <a:ext uri="{FF2B5EF4-FFF2-40B4-BE49-F238E27FC236}">
                  <a16:creationId xmlns:a16="http://schemas.microsoft.com/office/drawing/2014/main" id="{8FEAB196-6A07-4D10-8367-0F998BE1D43C}"/>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691154" y="558475"/>
              <a:ext cx="2348426" cy="3978620"/>
            </a:xfrm>
            <a:prstGeom prst="rect">
              <a:avLst/>
            </a:prstGeom>
          </p:spPr>
        </p:pic>
      </p:grpSp>
      <p:grpSp>
        <p:nvGrpSpPr>
          <p:cNvPr id="14" name="Gruppieren 13">
            <a:extLst>
              <a:ext uri="{FF2B5EF4-FFF2-40B4-BE49-F238E27FC236}">
                <a16:creationId xmlns:a16="http://schemas.microsoft.com/office/drawing/2014/main" id="{164B41F3-B93D-47EA-BB16-26B0CE4BCCF4}"/>
              </a:ext>
            </a:extLst>
          </p:cNvPr>
          <p:cNvGrpSpPr/>
          <p:nvPr/>
        </p:nvGrpSpPr>
        <p:grpSpPr>
          <a:xfrm>
            <a:off x="5837220" y="513320"/>
            <a:ext cx="2712572" cy="5133200"/>
            <a:chOff x="6167528" y="513320"/>
            <a:chExt cx="2712572" cy="5133200"/>
          </a:xfrm>
        </p:grpSpPr>
        <p:pic>
          <p:nvPicPr>
            <p:cNvPr id="26" name="Grafik 25">
              <a:extLst>
                <a:ext uri="{FF2B5EF4-FFF2-40B4-BE49-F238E27FC236}">
                  <a16:creationId xmlns:a16="http://schemas.microsoft.com/office/drawing/2014/main" id="{4D7653F8-FFED-4BD2-BADA-4B0D1FA41F08}"/>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6167528" y="513320"/>
              <a:ext cx="2712572" cy="5133200"/>
            </a:xfrm>
            <a:prstGeom prst="rect">
              <a:avLst/>
            </a:prstGeom>
          </p:spPr>
        </p:pic>
        <p:pic>
          <p:nvPicPr>
            <p:cNvPr id="8" name="Grafik 7">
              <a:extLst>
                <a:ext uri="{FF2B5EF4-FFF2-40B4-BE49-F238E27FC236}">
                  <a16:creationId xmlns:a16="http://schemas.microsoft.com/office/drawing/2014/main" id="{D19AACDE-56C4-4124-830E-1491A2509D6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362962" y="1059461"/>
              <a:ext cx="2352283" cy="3978620"/>
            </a:xfrm>
            <a:prstGeom prst="rect">
              <a:avLst/>
            </a:prstGeom>
          </p:spPr>
        </p:pic>
      </p:grpSp>
      <p:grpSp>
        <p:nvGrpSpPr>
          <p:cNvPr id="36" name="Gruppieren 35">
            <a:extLst>
              <a:ext uri="{FF2B5EF4-FFF2-40B4-BE49-F238E27FC236}">
                <a16:creationId xmlns:a16="http://schemas.microsoft.com/office/drawing/2014/main" id="{697D5B1D-CB64-47B9-BAE3-54A5F9E31347}"/>
              </a:ext>
            </a:extLst>
          </p:cNvPr>
          <p:cNvGrpSpPr/>
          <p:nvPr/>
        </p:nvGrpSpPr>
        <p:grpSpPr>
          <a:xfrm>
            <a:off x="6182703" y="3629539"/>
            <a:ext cx="687248" cy="772033"/>
            <a:chOff x="8075731" y="70149"/>
            <a:chExt cx="3260963" cy="3914022"/>
          </a:xfrm>
        </p:grpSpPr>
        <p:grpSp>
          <p:nvGrpSpPr>
            <p:cNvPr id="49" name="Gruppieren 48">
              <a:extLst>
                <a:ext uri="{FF2B5EF4-FFF2-40B4-BE49-F238E27FC236}">
                  <a16:creationId xmlns:a16="http://schemas.microsoft.com/office/drawing/2014/main" id="{1B17BFF3-69B8-4348-B7EE-2C9559FFCEFC}"/>
                </a:ext>
              </a:extLst>
            </p:cNvPr>
            <p:cNvGrpSpPr/>
            <p:nvPr/>
          </p:nvGrpSpPr>
          <p:grpSpPr>
            <a:xfrm>
              <a:off x="8075731" y="70149"/>
              <a:ext cx="3260963" cy="3914022"/>
              <a:chOff x="8075731" y="70149"/>
              <a:chExt cx="3260963" cy="3914022"/>
            </a:xfrm>
          </p:grpSpPr>
          <p:grpSp>
            <p:nvGrpSpPr>
              <p:cNvPr id="57" name="Gruppieren 56">
                <a:extLst>
                  <a:ext uri="{FF2B5EF4-FFF2-40B4-BE49-F238E27FC236}">
                    <a16:creationId xmlns:a16="http://schemas.microsoft.com/office/drawing/2014/main" id="{51A0FDDF-2DEE-495F-8953-80A0807E1A47}"/>
                  </a:ext>
                </a:extLst>
              </p:cNvPr>
              <p:cNvGrpSpPr/>
              <p:nvPr/>
            </p:nvGrpSpPr>
            <p:grpSpPr>
              <a:xfrm>
                <a:off x="8075731" y="70149"/>
                <a:ext cx="3260963" cy="3914022"/>
                <a:chOff x="8075731" y="70149"/>
                <a:chExt cx="3260963" cy="3914022"/>
              </a:xfrm>
            </p:grpSpPr>
            <p:pic>
              <p:nvPicPr>
                <p:cNvPr id="59" name="Grafik 58">
                  <a:extLst>
                    <a:ext uri="{FF2B5EF4-FFF2-40B4-BE49-F238E27FC236}">
                      <a16:creationId xmlns:a16="http://schemas.microsoft.com/office/drawing/2014/main" id="{169386BE-5DA0-461B-A887-D4B60F5EEADB}"/>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61" name="Rechteck 60">
                  <a:extLst>
                    <a:ext uri="{FF2B5EF4-FFF2-40B4-BE49-F238E27FC236}">
                      <a16:creationId xmlns:a16="http://schemas.microsoft.com/office/drawing/2014/main" id="{26FE602A-EDD9-4D2C-B6F0-5E19EC290E6C}"/>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58" name="Rechteck 57">
                <a:extLst>
                  <a:ext uri="{FF2B5EF4-FFF2-40B4-BE49-F238E27FC236}">
                    <a16:creationId xmlns:a16="http://schemas.microsoft.com/office/drawing/2014/main" id="{87CAF90D-F6FE-4A2D-8036-C61C36F12D0E}"/>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51" name="Rechteck 50">
              <a:extLst>
                <a:ext uri="{FF2B5EF4-FFF2-40B4-BE49-F238E27FC236}">
                  <a16:creationId xmlns:a16="http://schemas.microsoft.com/office/drawing/2014/main" id="{649C26E6-A89E-447B-8D5F-DC8A5A81F299}"/>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3" name="Rechteck 52">
              <a:extLst>
                <a:ext uri="{FF2B5EF4-FFF2-40B4-BE49-F238E27FC236}">
                  <a16:creationId xmlns:a16="http://schemas.microsoft.com/office/drawing/2014/main" id="{53C5DB2C-F94C-4ABD-8CB2-0458016E7E48}"/>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5" name="Rechteck 54">
              <a:extLst>
                <a:ext uri="{FF2B5EF4-FFF2-40B4-BE49-F238E27FC236}">
                  <a16:creationId xmlns:a16="http://schemas.microsoft.com/office/drawing/2014/main" id="{80CC5973-5CEF-46A8-997A-BAF99DF79B1A}"/>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19" name="Gruppieren 18">
            <a:extLst>
              <a:ext uri="{FF2B5EF4-FFF2-40B4-BE49-F238E27FC236}">
                <a16:creationId xmlns:a16="http://schemas.microsoft.com/office/drawing/2014/main" id="{9A6D3F51-FDA7-4F35-A482-40E2B8BD4A13}"/>
              </a:ext>
            </a:extLst>
          </p:cNvPr>
          <p:cNvGrpSpPr/>
          <p:nvPr/>
        </p:nvGrpSpPr>
        <p:grpSpPr>
          <a:xfrm>
            <a:off x="6367791" y="1038640"/>
            <a:ext cx="2618238" cy="4925888"/>
            <a:chOff x="6367791" y="1038640"/>
            <a:chExt cx="2618238" cy="4721296"/>
          </a:xfrm>
        </p:grpSpPr>
        <p:pic>
          <p:nvPicPr>
            <p:cNvPr id="31" name="Grafik 30">
              <a:extLst>
                <a:ext uri="{FF2B5EF4-FFF2-40B4-BE49-F238E27FC236}">
                  <a16:creationId xmlns:a16="http://schemas.microsoft.com/office/drawing/2014/main" id="{3A766FFD-50AC-4C83-8C75-0747C7D509DD}"/>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6367791" y="1038640"/>
              <a:ext cx="2618238" cy="4721296"/>
            </a:xfrm>
            <a:prstGeom prst="rect">
              <a:avLst/>
            </a:prstGeom>
          </p:spPr>
        </p:pic>
        <p:pic>
          <p:nvPicPr>
            <p:cNvPr id="18" name="Grafik 17">
              <a:extLst>
                <a:ext uri="{FF2B5EF4-FFF2-40B4-BE49-F238E27FC236}">
                  <a16:creationId xmlns:a16="http://schemas.microsoft.com/office/drawing/2014/main" id="{DAE519BC-1071-48A6-83AD-A024DC2272F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531625" y="1544479"/>
              <a:ext cx="2299477" cy="3673835"/>
            </a:xfrm>
            <a:prstGeom prst="rect">
              <a:avLst/>
            </a:prstGeom>
          </p:spPr>
        </p:pic>
      </p:grpSp>
      <p:grpSp>
        <p:nvGrpSpPr>
          <p:cNvPr id="22" name="Gruppieren 21">
            <a:extLst>
              <a:ext uri="{FF2B5EF4-FFF2-40B4-BE49-F238E27FC236}">
                <a16:creationId xmlns:a16="http://schemas.microsoft.com/office/drawing/2014/main" id="{56C45A09-FA1C-4266-866C-A428FBA116FE}"/>
              </a:ext>
            </a:extLst>
          </p:cNvPr>
          <p:cNvGrpSpPr/>
          <p:nvPr/>
        </p:nvGrpSpPr>
        <p:grpSpPr>
          <a:xfrm>
            <a:off x="6858431" y="1514932"/>
            <a:ext cx="2658169" cy="4784593"/>
            <a:chOff x="6858431" y="1514932"/>
            <a:chExt cx="2658169" cy="4784593"/>
          </a:xfrm>
        </p:grpSpPr>
        <p:pic>
          <p:nvPicPr>
            <p:cNvPr id="29" name="Grafik 28">
              <a:extLst>
                <a:ext uri="{FF2B5EF4-FFF2-40B4-BE49-F238E27FC236}">
                  <a16:creationId xmlns:a16="http://schemas.microsoft.com/office/drawing/2014/main" id="{B4D7CD8F-8519-4548-8660-89CF5D14F0FD}"/>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6858431" y="1514932"/>
              <a:ext cx="2658169" cy="4784593"/>
            </a:xfrm>
            <a:prstGeom prst="rect">
              <a:avLst/>
            </a:prstGeom>
          </p:spPr>
        </p:pic>
        <p:pic>
          <p:nvPicPr>
            <p:cNvPr id="21" name="Grafik 20">
              <a:extLst>
                <a:ext uri="{FF2B5EF4-FFF2-40B4-BE49-F238E27FC236}">
                  <a16:creationId xmlns:a16="http://schemas.microsoft.com/office/drawing/2014/main" id="{B0C4ECED-403B-470E-A82F-492CD91C9E74}"/>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027313" y="1984688"/>
              <a:ext cx="2335766" cy="3767297"/>
            </a:xfrm>
            <a:prstGeom prst="rect">
              <a:avLst/>
            </a:prstGeom>
          </p:spPr>
        </p:pic>
      </p:grpSp>
      <p:grpSp>
        <p:nvGrpSpPr>
          <p:cNvPr id="28" name="Gruppieren 27">
            <a:extLst>
              <a:ext uri="{FF2B5EF4-FFF2-40B4-BE49-F238E27FC236}">
                <a16:creationId xmlns:a16="http://schemas.microsoft.com/office/drawing/2014/main" id="{64B12670-674F-499E-ADA1-D4B1C96A0E9E}"/>
              </a:ext>
            </a:extLst>
          </p:cNvPr>
          <p:cNvGrpSpPr/>
          <p:nvPr/>
        </p:nvGrpSpPr>
        <p:grpSpPr>
          <a:xfrm>
            <a:off x="9377383" y="558475"/>
            <a:ext cx="2851564" cy="5201461"/>
            <a:chOff x="9377383" y="558475"/>
            <a:chExt cx="2851564" cy="5201461"/>
          </a:xfrm>
        </p:grpSpPr>
        <p:grpSp>
          <p:nvGrpSpPr>
            <p:cNvPr id="27" name="Gruppieren 26">
              <a:extLst>
                <a:ext uri="{FF2B5EF4-FFF2-40B4-BE49-F238E27FC236}">
                  <a16:creationId xmlns:a16="http://schemas.microsoft.com/office/drawing/2014/main" id="{A3E16E5B-4E75-407D-B94D-93E1349BDDB0}"/>
                </a:ext>
              </a:extLst>
            </p:cNvPr>
            <p:cNvGrpSpPr/>
            <p:nvPr/>
          </p:nvGrpSpPr>
          <p:grpSpPr>
            <a:xfrm>
              <a:off x="9377383" y="558475"/>
              <a:ext cx="2851564" cy="5201461"/>
              <a:chOff x="9377383" y="558475"/>
              <a:chExt cx="2851564" cy="5201461"/>
            </a:xfrm>
          </p:grpSpPr>
          <p:pic>
            <p:nvPicPr>
              <p:cNvPr id="33" name="Grafik 32">
                <a:extLst>
                  <a:ext uri="{FF2B5EF4-FFF2-40B4-BE49-F238E27FC236}">
                    <a16:creationId xmlns:a16="http://schemas.microsoft.com/office/drawing/2014/main" id="{5AC1D414-5289-4724-9DDE-0C9B26FF607F}"/>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9377383" y="558475"/>
                <a:ext cx="2851564" cy="5201461"/>
              </a:xfrm>
              <a:prstGeom prst="rect">
                <a:avLst/>
              </a:prstGeom>
            </p:spPr>
          </p:pic>
          <p:pic>
            <p:nvPicPr>
              <p:cNvPr id="25" name="Grafik 24">
                <a:extLst>
                  <a:ext uri="{FF2B5EF4-FFF2-40B4-BE49-F238E27FC236}">
                    <a16:creationId xmlns:a16="http://schemas.microsoft.com/office/drawing/2014/main" id="{5EEEE0EB-2625-47BB-8CF6-2FAA4A8FD8A6}"/>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569614" y="1130172"/>
                <a:ext cx="2476611" cy="4003028"/>
              </a:xfrm>
              <a:prstGeom prst="rect">
                <a:avLst/>
              </a:prstGeom>
            </p:spPr>
          </p:pic>
        </p:grpSp>
        <p:sp>
          <p:nvSpPr>
            <p:cNvPr id="62" name="Rechteck 61">
              <a:extLst>
                <a:ext uri="{FF2B5EF4-FFF2-40B4-BE49-F238E27FC236}">
                  <a16:creationId xmlns:a16="http://schemas.microsoft.com/office/drawing/2014/main" id="{84A04B95-C662-4853-8439-5B4C0C6E9BE0}"/>
                </a:ext>
              </a:extLst>
            </p:cNvPr>
            <p:cNvSpPr/>
            <p:nvPr/>
          </p:nvSpPr>
          <p:spPr>
            <a:xfrm>
              <a:off x="9754433" y="2122296"/>
              <a:ext cx="2015188" cy="300667"/>
            </a:xfrm>
            <a:prstGeom prst="rect">
              <a:avLst/>
            </a:prstGeom>
            <a:noFill/>
            <a:ln w="571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1456848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A9F38F0D-8068-4985-AB69-310BAC4C54E6}"/>
              </a:ext>
            </a:extLst>
          </p:cNvPr>
          <p:cNvGrpSpPr/>
          <p:nvPr/>
        </p:nvGrpSpPr>
        <p:grpSpPr>
          <a:xfrm>
            <a:off x="2116410" y="226503"/>
            <a:ext cx="3056600" cy="5852222"/>
            <a:chOff x="2116410" y="226503"/>
            <a:chExt cx="3056600" cy="5852222"/>
          </a:xfrm>
        </p:grpSpPr>
        <p:pic>
          <p:nvPicPr>
            <p:cNvPr id="32" name="Grafik 31">
              <a:extLst>
                <a:ext uri="{FF2B5EF4-FFF2-40B4-BE49-F238E27FC236}">
                  <a16:creationId xmlns:a16="http://schemas.microsoft.com/office/drawing/2014/main" id="{20B25764-9B97-4FF2-813C-0F5CB8AFD86B}"/>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2116410" y="226503"/>
              <a:ext cx="3056600" cy="5852222"/>
            </a:xfrm>
            <a:prstGeom prst="rect">
              <a:avLst/>
            </a:prstGeom>
          </p:spPr>
        </p:pic>
        <p:pic>
          <p:nvPicPr>
            <p:cNvPr id="38" name="Grafik 37">
              <a:extLst>
                <a:ext uri="{FF2B5EF4-FFF2-40B4-BE49-F238E27FC236}">
                  <a16:creationId xmlns:a16="http://schemas.microsoft.com/office/drawing/2014/main" id="{0A46B3AA-C93B-4ACD-9DCA-E500FA4E48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4964" y="847312"/>
              <a:ext cx="2709872" cy="4599946"/>
            </a:xfrm>
            <a:prstGeom prst="rect">
              <a:avLst/>
            </a:prstGeom>
          </p:spPr>
        </p:pic>
        <p:sp>
          <p:nvSpPr>
            <p:cNvPr id="36" name="Rechteck 35">
              <a:extLst>
                <a:ext uri="{FF2B5EF4-FFF2-40B4-BE49-F238E27FC236}">
                  <a16:creationId xmlns:a16="http://schemas.microsoft.com/office/drawing/2014/main" id="{FD029274-5388-4A77-BEEE-4792071904B5}"/>
                </a:ext>
              </a:extLst>
            </p:cNvPr>
            <p:cNvSpPr/>
            <p:nvPr/>
          </p:nvSpPr>
          <p:spPr>
            <a:xfrm>
              <a:off x="4207100" y="5042116"/>
              <a:ext cx="612500" cy="413355"/>
            </a:xfrm>
            <a:prstGeom prst="rect">
              <a:avLst/>
            </a:prstGeom>
            <a:noFill/>
            <a:ln w="571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84" name="Sprechblase: rechteckig mit abgerundeten Ecken 83">
            <a:extLst>
              <a:ext uri="{FF2B5EF4-FFF2-40B4-BE49-F238E27FC236}">
                <a16:creationId xmlns:a16="http://schemas.microsoft.com/office/drawing/2014/main" id="{627614E0-0C62-437C-A6EA-31CCEAE7C5FC}"/>
              </a:ext>
            </a:extLst>
          </p:cNvPr>
          <p:cNvSpPr/>
          <p:nvPr/>
        </p:nvSpPr>
        <p:spPr>
          <a:xfrm>
            <a:off x="69048" y="1635852"/>
            <a:ext cx="2086757" cy="2843870"/>
          </a:xfrm>
          <a:prstGeom prst="wedgeRoundRectCallout">
            <a:avLst>
              <a:gd name="adj1" fmla="val 64716"/>
              <a:gd name="adj2" fmla="val -2176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You also have space for a gratitude diary in which you can write about positive events and experiences that happened to you. You can open and read these at any time, and if you’re finding things tough and are feeling down they can help you feel better again</a:t>
            </a:r>
            <a:endParaRPr lang="de-CH" sz="1400" dirty="0"/>
          </a:p>
        </p:txBody>
      </p:sp>
      <p:grpSp>
        <p:nvGrpSpPr>
          <p:cNvPr id="7" name="Gruppieren 6">
            <a:extLst>
              <a:ext uri="{FF2B5EF4-FFF2-40B4-BE49-F238E27FC236}">
                <a16:creationId xmlns:a16="http://schemas.microsoft.com/office/drawing/2014/main" id="{7026AE8B-6EB6-441E-92BE-ADC0D1B01EE4}"/>
              </a:ext>
            </a:extLst>
          </p:cNvPr>
          <p:cNvGrpSpPr/>
          <p:nvPr/>
        </p:nvGrpSpPr>
        <p:grpSpPr>
          <a:xfrm>
            <a:off x="5486213" y="226503"/>
            <a:ext cx="3056600" cy="5852222"/>
            <a:chOff x="5486213" y="226503"/>
            <a:chExt cx="3056600" cy="5852222"/>
          </a:xfrm>
        </p:grpSpPr>
        <p:pic>
          <p:nvPicPr>
            <p:cNvPr id="41" name="Grafik 40">
              <a:extLst>
                <a:ext uri="{FF2B5EF4-FFF2-40B4-BE49-F238E27FC236}">
                  <a16:creationId xmlns:a16="http://schemas.microsoft.com/office/drawing/2014/main" id="{9F274FC7-4D99-4203-800F-EE6502AD192E}"/>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5486213" y="226503"/>
              <a:ext cx="3056600" cy="5852222"/>
            </a:xfrm>
            <a:prstGeom prst="rect">
              <a:avLst/>
            </a:prstGeom>
          </p:spPr>
        </p:pic>
        <p:pic>
          <p:nvPicPr>
            <p:cNvPr id="42" name="Grafik 41">
              <a:extLst>
                <a:ext uri="{FF2B5EF4-FFF2-40B4-BE49-F238E27FC236}">
                  <a16:creationId xmlns:a16="http://schemas.microsoft.com/office/drawing/2014/main" id="{2C79FC32-48CE-4023-9E88-CF4210F31A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4767" y="847312"/>
              <a:ext cx="2709872" cy="4599946"/>
            </a:xfrm>
            <a:prstGeom prst="rect">
              <a:avLst/>
            </a:prstGeom>
          </p:spPr>
        </p:pic>
      </p:grpSp>
      <p:grpSp>
        <p:nvGrpSpPr>
          <p:cNvPr id="67" name="Gruppieren 66">
            <a:extLst>
              <a:ext uri="{FF2B5EF4-FFF2-40B4-BE49-F238E27FC236}">
                <a16:creationId xmlns:a16="http://schemas.microsoft.com/office/drawing/2014/main" id="{47FD7055-18D8-4C9B-A472-7AB212018FAF}"/>
              </a:ext>
            </a:extLst>
          </p:cNvPr>
          <p:cNvGrpSpPr/>
          <p:nvPr/>
        </p:nvGrpSpPr>
        <p:grpSpPr>
          <a:xfrm>
            <a:off x="6303113" y="3694730"/>
            <a:ext cx="687698" cy="784992"/>
            <a:chOff x="8075731" y="70149"/>
            <a:chExt cx="3260963" cy="3914022"/>
          </a:xfrm>
        </p:grpSpPr>
        <p:grpSp>
          <p:nvGrpSpPr>
            <p:cNvPr id="68" name="Gruppieren 67">
              <a:extLst>
                <a:ext uri="{FF2B5EF4-FFF2-40B4-BE49-F238E27FC236}">
                  <a16:creationId xmlns:a16="http://schemas.microsoft.com/office/drawing/2014/main" id="{4F634CEB-050B-4DB0-BE92-099A3ADD3649}"/>
                </a:ext>
              </a:extLst>
            </p:cNvPr>
            <p:cNvGrpSpPr/>
            <p:nvPr/>
          </p:nvGrpSpPr>
          <p:grpSpPr>
            <a:xfrm>
              <a:off x="8075731" y="70149"/>
              <a:ext cx="3260963" cy="3914022"/>
              <a:chOff x="8075731" y="70149"/>
              <a:chExt cx="3260963" cy="3914022"/>
            </a:xfrm>
          </p:grpSpPr>
          <p:grpSp>
            <p:nvGrpSpPr>
              <p:cNvPr id="72" name="Gruppieren 71">
                <a:extLst>
                  <a:ext uri="{FF2B5EF4-FFF2-40B4-BE49-F238E27FC236}">
                    <a16:creationId xmlns:a16="http://schemas.microsoft.com/office/drawing/2014/main" id="{CB1A3511-2F42-4019-835D-C6FB5C652145}"/>
                  </a:ext>
                </a:extLst>
              </p:cNvPr>
              <p:cNvGrpSpPr/>
              <p:nvPr/>
            </p:nvGrpSpPr>
            <p:grpSpPr>
              <a:xfrm>
                <a:off x="8075731" y="70149"/>
                <a:ext cx="3260963" cy="3914022"/>
                <a:chOff x="8075731" y="70149"/>
                <a:chExt cx="3260963" cy="3914022"/>
              </a:xfrm>
            </p:grpSpPr>
            <p:pic>
              <p:nvPicPr>
                <p:cNvPr id="74" name="Grafik 73">
                  <a:extLst>
                    <a:ext uri="{FF2B5EF4-FFF2-40B4-BE49-F238E27FC236}">
                      <a16:creationId xmlns:a16="http://schemas.microsoft.com/office/drawing/2014/main" id="{87AEC36A-519C-4EBE-AEB5-625EF93DF72E}"/>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75" name="Rechteck 74">
                  <a:extLst>
                    <a:ext uri="{FF2B5EF4-FFF2-40B4-BE49-F238E27FC236}">
                      <a16:creationId xmlns:a16="http://schemas.microsoft.com/office/drawing/2014/main" id="{91A89140-53BD-46E7-918C-51CE5BDB2D68}"/>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3" name="Rechteck 72">
                <a:extLst>
                  <a:ext uri="{FF2B5EF4-FFF2-40B4-BE49-F238E27FC236}">
                    <a16:creationId xmlns:a16="http://schemas.microsoft.com/office/drawing/2014/main" id="{D2A77C0F-23EF-429D-9941-102455C25FB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69" name="Rechteck 68">
              <a:extLst>
                <a:ext uri="{FF2B5EF4-FFF2-40B4-BE49-F238E27FC236}">
                  <a16:creationId xmlns:a16="http://schemas.microsoft.com/office/drawing/2014/main" id="{416C4158-5FD0-4844-B15A-4DD298697B90}"/>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0" name="Rechteck 69">
              <a:extLst>
                <a:ext uri="{FF2B5EF4-FFF2-40B4-BE49-F238E27FC236}">
                  <a16:creationId xmlns:a16="http://schemas.microsoft.com/office/drawing/2014/main" id="{7761C683-5AC7-4DA0-B172-80710D2AAB33}"/>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1" name="Rechteck 70">
              <a:extLst>
                <a:ext uri="{FF2B5EF4-FFF2-40B4-BE49-F238E27FC236}">
                  <a16:creationId xmlns:a16="http://schemas.microsoft.com/office/drawing/2014/main" id="{C79BF0A8-80AD-4E5B-AB33-86913D232E69}"/>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5" name="Gruppieren 4">
            <a:extLst>
              <a:ext uri="{FF2B5EF4-FFF2-40B4-BE49-F238E27FC236}">
                <a16:creationId xmlns:a16="http://schemas.microsoft.com/office/drawing/2014/main" id="{81412226-1933-4F2B-B712-162B1CFF3AE9}"/>
              </a:ext>
            </a:extLst>
          </p:cNvPr>
          <p:cNvGrpSpPr/>
          <p:nvPr/>
        </p:nvGrpSpPr>
        <p:grpSpPr>
          <a:xfrm>
            <a:off x="5933071" y="782792"/>
            <a:ext cx="2912547" cy="5606472"/>
            <a:chOff x="6162693" y="839504"/>
            <a:chExt cx="2912547" cy="5606472"/>
          </a:xfrm>
        </p:grpSpPr>
        <p:pic>
          <p:nvPicPr>
            <p:cNvPr id="77" name="Grafik 76">
              <a:extLst>
                <a:ext uri="{FF2B5EF4-FFF2-40B4-BE49-F238E27FC236}">
                  <a16:creationId xmlns:a16="http://schemas.microsoft.com/office/drawing/2014/main" id="{2B4F27A9-A9D4-4DFE-8B08-42E7135685ED}"/>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6162693" y="839504"/>
              <a:ext cx="2912547" cy="5606472"/>
            </a:xfrm>
            <a:prstGeom prst="rect">
              <a:avLst/>
            </a:prstGeom>
          </p:spPr>
        </p:pic>
        <p:pic>
          <p:nvPicPr>
            <p:cNvPr id="43" name="Inhaltsplatzhalter 4">
              <a:extLst>
                <a:ext uri="{FF2B5EF4-FFF2-40B4-BE49-F238E27FC236}">
                  <a16:creationId xmlns:a16="http://schemas.microsoft.com/office/drawing/2014/main" id="{0CBA7F81-7AC6-4316-916A-52948F9DAB0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39083" y="1457176"/>
              <a:ext cx="2537943" cy="4351338"/>
            </a:xfrm>
            <a:prstGeom prst="rect">
              <a:avLst/>
            </a:prstGeom>
          </p:spPr>
        </p:pic>
      </p:grpSp>
      <p:grpSp>
        <p:nvGrpSpPr>
          <p:cNvPr id="13" name="Gruppieren 12">
            <a:extLst>
              <a:ext uri="{FF2B5EF4-FFF2-40B4-BE49-F238E27FC236}">
                <a16:creationId xmlns:a16="http://schemas.microsoft.com/office/drawing/2014/main" id="{312B1D05-CCAB-4575-9826-5B5DA99A8791}"/>
              </a:ext>
            </a:extLst>
          </p:cNvPr>
          <p:cNvGrpSpPr/>
          <p:nvPr/>
        </p:nvGrpSpPr>
        <p:grpSpPr>
          <a:xfrm>
            <a:off x="8900772" y="396242"/>
            <a:ext cx="2993332" cy="5852222"/>
            <a:chOff x="8900772" y="396242"/>
            <a:chExt cx="2993332" cy="5852222"/>
          </a:xfrm>
        </p:grpSpPr>
        <p:pic>
          <p:nvPicPr>
            <p:cNvPr id="82" name="Grafik 81">
              <a:extLst>
                <a:ext uri="{FF2B5EF4-FFF2-40B4-BE49-F238E27FC236}">
                  <a16:creationId xmlns:a16="http://schemas.microsoft.com/office/drawing/2014/main" id="{6094BA9B-02A9-4E3D-9726-3D15A2E02089}"/>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8900772" y="396242"/>
              <a:ext cx="2993332" cy="5852222"/>
            </a:xfrm>
            <a:prstGeom prst="rect">
              <a:avLst/>
            </a:prstGeom>
          </p:spPr>
        </p:pic>
        <p:pic>
          <p:nvPicPr>
            <p:cNvPr id="12" name="Grafik 11">
              <a:extLst>
                <a:ext uri="{FF2B5EF4-FFF2-40B4-BE49-F238E27FC236}">
                  <a16:creationId xmlns:a16="http://schemas.microsoft.com/office/drawing/2014/main" id="{CA17B131-5499-48EB-B51D-8D3D7B11774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078702" y="1022380"/>
              <a:ext cx="2625618" cy="4599946"/>
            </a:xfrm>
            <a:prstGeom prst="rect">
              <a:avLst/>
            </a:prstGeom>
          </p:spPr>
        </p:pic>
      </p:grpSp>
      <p:grpSp>
        <p:nvGrpSpPr>
          <p:cNvPr id="50" name="Gruppieren 49">
            <a:extLst>
              <a:ext uri="{FF2B5EF4-FFF2-40B4-BE49-F238E27FC236}">
                <a16:creationId xmlns:a16="http://schemas.microsoft.com/office/drawing/2014/main" id="{8985E9E4-30FA-4E75-8FC6-0ADB7F84A87B}"/>
              </a:ext>
            </a:extLst>
          </p:cNvPr>
          <p:cNvGrpSpPr/>
          <p:nvPr/>
        </p:nvGrpSpPr>
        <p:grpSpPr>
          <a:xfrm>
            <a:off x="4018721" y="1259823"/>
            <a:ext cx="687698" cy="784992"/>
            <a:chOff x="8075731" y="70149"/>
            <a:chExt cx="3260963" cy="3914022"/>
          </a:xfrm>
        </p:grpSpPr>
        <p:grpSp>
          <p:nvGrpSpPr>
            <p:cNvPr id="52" name="Gruppieren 51">
              <a:extLst>
                <a:ext uri="{FF2B5EF4-FFF2-40B4-BE49-F238E27FC236}">
                  <a16:creationId xmlns:a16="http://schemas.microsoft.com/office/drawing/2014/main" id="{7F88BFB9-3DBA-4D29-9ED9-03E0FFBB27E8}"/>
                </a:ext>
              </a:extLst>
            </p:cNvPr>
            <p:cNvGrpSpPr/>
            <p:nvPr/>
          </p:nvGrpSpPr>
          <p:grpSpPr>
            <a:xfrm>
              <a:off x="8075731" y="70149"/>
              <a:ext cx="3260963" cy="3914022"/>
              <a:chOff x="8075731" y="70149"/>
              <a:chExt cx="3260963" cy="3914022"/>
            </a:xfrm>
          </p:grpSpPr>
          <p:grpSp>
            <p:nvGrpSpPr>
              <p:cNvPr id="58" name="Gruppieren 57">
                <a:extLst>
                  <a:ext uri="{FF2B5EF4-FFF2-40B4-BE49-F238E27FC236}">
                    <a16:creationId xmlns:a16="http://schemas.microsoft.com/office/drawing/2014/main" id="{F8014970-AC05-4C71-BA44-EA430CF50F55}"/>
                  </a:ext>
                </a:extLst>
              </p:cNvPr>
              <p:cNvGrpSpPr/>
              <p:nvPr/>
            </p:nvGrpSpPr>
            <p:grpSpPr>
              <a:xfrm>
                <a:off x="8075731" y="70149"/>
                <a:ext cx="3260963" cy="3914022"/>
                <a:chOff x="8075731" y="70149"/>
                <a:chExt cx="3260963" cy="3914022"/>
              </a:xfrm>
            </p:grpSpPr>
            <p:pic>
              <p:nvPicPr>
                <p:cNvPr id="60" name="Grafik 59">
                  <a:extLst>
                    <a:ext uri="{FF2B5EF4-FFF2-40B4-BE49-F238E27FC236}">
                      <a16:creationId xmlns:a16="http://schemas.microsoft.com/office/drawing/2014/main" id="{C1D1DF5B-2C0D-4761-9830-A74A31F7AC33}"/>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61" name="Rechteck 60">
                  <a:extLst>
                    <a:ext uri="{FF2B5EF4-FFF2-40B4-BE49-F238E27FC236}">
                      <a16:creationId xmlns:a16="http://schemas.microsoft.com/office/drawing/2014/main" id="{32FA5D24-55C4-450C-83F7-6AE4346D553C}"/>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59" name="Rechteck 58">
                <a:extLst>
                  <a:ext uri="{FF2B5EF4-FFF2-40B4-BE49-F238E27FC236}">
                    <a16:creationId xmlns:a16="http://schemas.microsoft.com/office/drawing/2014/main" id="{02387287-0650-45A0-A3C2-D472DBF86865}"/>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54" name="Rechteck 53">
              <a:extLst>
                <a:ext uri="{FF2B5EF4-FFF2-40B4-BE49-F238E27FC236}">
                  <a16:creationId xmlns:a16="http://schemas.microsoft.com/office/drawing/2014/main" id="{A9826C92-27A5-47AF-A999-4610A14B48A1}"/>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6" name="Rechteck 55">
              <a:extLst>
                <a:ext uri="{FF2B5EF4-FFF2-40B4-BE49-F238E27FC236}">
                  <a16:creationId xmlns:a16="http://schemas.microsoft.com/office/drawing/2014/main" id="{A0095777-DD36-492C-8A64-F8F9341136A8}"/>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7" name="Rechteck 56">
              <a:extLst>
                <a:ext uri="{FF2B5EF4-FFF2-40B4-BE49-F238E27FC236}">
                  <a16:creationId xmlns:a16="http://schemas.microsoft.com/office/drawing/2014/main" id="{A3F02163-23FA-4DA3-80AC-6E92BF9C0AEC}"/>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6" name="Gruppieren 5">
            <a:extLst>
              <a:ext uri="{FF2B5EF4-FFF2-40B4-BE49-F238E27FC236}">
                <a16:creationId xmlns:a16="http://schemas.microsoft.com/office/drawing/2014/main" id="{F97C61E3-CC43-44AC-90F0-ECE95F22B202}"/>
              </a:ext>
            </a:extLst>
          </p:cNvPr>
          <p:cNvGrpSpPr/>
          <p:nvPr/>
        </p:nvGrpSpPr>
        <p:grpSpPr>
          <a:xfrm>
            <a:off x="2558448" y="782792"/>
            <a:ext cx="2912547" cy="5606472"/>
            <a:chOff x="2652744" y="782792"/>
            <a:chExt cx="2912547" cy="5606472"/>
          </a:xfrm>
        </p:grpSpPr>
        <p:pic>
          <p:nvPicPr>
            <p:cNvPr id="46" name="Grafik 45">
              <a:extLst>
                <a:ext uri="{FF2B5EF4-FFF2-40B4-BE49-F238E27FC236}">
                  <a16:creationId xmlns:a16="http://schemas.microsoft.com/office/drawing/2014/main" id="{F63A0DE2-A1A1-4AC0-91DC-21CA5D2EE933}"/>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2652744" y="782792"/>
              <a:ext cx="2912547" cy="5606472"/>
            </a:xfrm>
            <a:prstGeom prst="rect">
              <a:avLst/>
            </a:prstGeom>
          </p:spPr>
        </p:pic>
        <p:pic>
          <p:nvPicPr>
            <p:cNvPr id="4" name="Grafik 3">
              <a:extLst>
                <a:ext uri="{FF2B5EF4-FFF2-40B4-BE49-F238E27FC236}">
                  <a16:creationId xmlns:a16="http://schemas.microsoft.com/office/drawing/2014/main" id="{B00C0403-9D2A-45F0-9505-246E51EE06E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836934" y="1410742"/>
              <a:ext cx="2556791" cy="4338051"/>
            </a:xfrm>
            <a:prstGeom prst="rect">
              <a:avLst/>
            </a:prstGeom>
          </p:spPr>
        </p:pic>
      </p:grpSp>
      <p:grpSp>
        <p:nvGrpSpPr>
          <p:cNvPr id="53" name="Gruppieren 52">
            <a:extLst>
              <a:ext uri="{FF2B5EF4-FFF2-40B4-BE49-F238E27FC236}">
                <a16:creationId xmlns:a16="http://schemas.microsoft.com/office/drawing/2014/main" id="{B59E4BBC-0132-4509-82EC-C1FE5022C63B}"/>
              </a:ext>
            </a:extLst>
          </p:cNvPr>
          <p:cNvGrpSpPr/>
          <p:nvPr/>
        </p:nvGrpSpPr>
        <p:grpSpPr>
          <a:xfrm>
            <a:off x="6213081" y="3959490"/>
            <a:ext cx="687698" cy="784992"/>
            <a:chOff x="8075731" y="70149"/>
            <a:chExt cx="3260963" cy="3914022"/>
          </a:xfrm>
        </p:grpSpPr>
        <p:grpSp>
          <p:nvGrpSpPr>
            <p:cNvPr id="55" name="Gruppieren 54">
              <a:extLst>
                <a:ext uri="{FF2B5EF4-FFF2-40B4-BE49-F238E27FC236}">
                  <a16:creationId xmlns:a16="http://schemas.microsoft.com/office/drawing/2014/main" id="{4ECD6253-CF70-4D82-9C1D-B1359615B632}"/>
                </a:ext>
              </a:extLst>
            </p:cNvPr>
            <p:cNvGrpSpPr/>
            <p:nvPr/>
          </p:nvGrpSpPr>
          <p:grpSpPr>
            <a:xfrm>
              <a:off x="8075731" y="70149"/>
              <a:ext cx="3260963" cy="3914022"/>
              <a:chOff x="8075731" y="70149"/>
              <a:chExt cx="3260963" cy="3914022"/>
            </a:xfrm>
          </p:grpSpPr>
          <p:grpSp>
            <p:nvGrpSpPr>
              <p:cNvPr id="78" name="Gruppieren 77">
                <a:extLst>
                  <a:ext uri="{FF2B5EF4-FFF2-40B4-BE49-F238E27FC236}">
                    <a16:creationId xmlns:a16="http://schemas.microsoft.com/office/drawing/2014/main" id="{678E4E07-ACD0-48F4-A47F-D806FE49794F}"/>
                  </a:ext>
                </a:extLst>
              </p:cNvPr>
              <p:cNvGrpSpPr/>
              <p:nvPr/>
            </p:nvGrpSpPr>
            <p:grpSpPr>
              <a:xfrm>
                <a:off x="8075731" y="70149"/>
                <a:ext cx="3260963" cy="3914022"/>
                <a:chOff x="8075731" y="70149"/>
                <a:chExt cx="3260963" cy="3914022"/>
              </a:xfrm>
            </p:grpSpPr>
            <p:pic>
              <p:nvPicPr>
                <p:cNvPr id="80" name="Grafik 79">
                  <a:extLst>
                    <a:ext uri="{FF2B5EF4-FFF2-40B4-BE49-F238E27FC236}">
                      <a16:creationId xmlns:a16="http://schemas.microsoft.com/office/drawing/2014/main" id="{E36D7BCC-59D7-4A8F-88B5-085A481B0AE5}"/>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81" name="Rechteck 80">
                  <a:extLst>
                    <a:ext uri="{FF2B5EF4-FFF2-40B4-BE49-F238E27FC236}">
                      <a16:creationId xmlns:a16="http://schemas.microsoft.com/office/drawing/2014/main" id="{18C41A0F-0CA5-4612-8DB3-2530936E3831}"/>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9" name="Rechteck 78">
                <a:extLst>
                  <a:ext uri="{FF2B5EF4-FFF2-40B4-BE49-F238E27FC236}">
                    <a16:creationId xmlns:a16="http://schemas.microsoft.com/office/drawing/2014/main" id="{4A1012EA-EEA5-486E-A2FA-4752A813B1C2}"/>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62" name="Rechteck 61">
              <a:extLst>
                <a:ext uri="{FF2B5EF4-FFF2-40B4-BE49-F238E27FC236}">
                  <a16:creationId xmlns:a16="http://schemas.microsoft.com/office/drawing/2014/main" id="{02F9F60B-13BC-441C-B865-DA5EA85541C3}"/>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64" name="Rechteck 63">
              <a:extLst>
                <a:ext uri="{FF2B5EF4-FFF2-40B4-BE49-F238E27FC236}">
                  <a16:creationId xmlns:a16="http://schemas.microsoft.com/office/drawing/2014/main" id="{0C4C3733-D2E4-4243-BA2C-2739A347419D}"/>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6" name="Rechteck 75">
              <a:extLst>
                <a:ext uri="{FF2B5EF4-FFF2-40B4-BE49-F238E27FC236}">
                  <a16:creationId xmlns:a16="http://schemas.microsoft.com/office/drawing/2014/main" id="{B7004AB0-416C-4222-B1A1-C825F77CAFE3}"/>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1612530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uppieren 22">
            <a:extLst>
              <a:ext uri="{FF2B5EF4-FFF2-40B4-BE49-F238E27FC236}">
                <a16:creationId xmlns:a16="http://schemas.microsoft.com/office/drawing/2014/main" id="{990D5D6D-B04D-436A-BEAC-593657E084C4}"/>
              </a:ext>
            </a:extLst>
          </p:cNvPr>
          <p:cNvGrpSpPr/>
          <p:nvPr/>
        </p:nvGrpSpPr>
        <p:grpSpPr>
          <a:xfrm>
            <a:off x="409804" y="242842"/>
            <a:ext cx="2543121" cy="4633218"/>
            <a:chOff x="409804" y="242842"/>
            <a:chExt cx="2543121" cy="4633218"/>
          </a:xfrm>
        </p:grpSpPr>
        <p:pic>
          <p:nvPicPr>
            <p:cNvPr id="5" name="Grafik 4">
              <a:extLst>
                <a:ext uri="{FF2B5EF4-FFF2-40B4-BE49-F238E27FC236}">
                  <a16:creationId xmlns:a16="http://schemas.microsoft.com/office/drawing/2014/main" id="{8CE99ED7-8654-440C-8327-C762570E94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804" y="242842"/>
              <a:ext cx="2543121" cy="4633218"/>
            </a:xfrm>
            <a:prstGeom prst="rect">
              <a:avLst/>
            </a:prstGeom>
          </p:spPr>
        </p:pic>
        <p:pic>
          <p:nvPicPr>
            <p:cNvPr id="22" name="Grafik 21">
              <a:extLst>
                <a:ext uri="{FF2B5EF4-FFF2-40B4-BE49-F238E27FC236}">
                  <a16:creationId xmlns:a16="http://schemas.microsoft.com/office/drawing/2014/main" id="{1B531DE8-ADF5-4055-8433-54C27B6FD5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9639" y="716631"/>
              <a:ext cx="2196736" cy="3680729"/>
            </a:xfrm>
            <a:prstGeom prst="rect">
              <a:avLst/>
            </a:prstGeom>
          </p:spPr>
        </p:pic>
      </p:grpSp>
      <p:grpSp>
        <p:nvGrpSpPr>
          <p:cNvPr id="8" name="Gruppieren 7">
            <a:extLst>
              <a:ext uri="{FF2B5EF4-FFF2-40B4-BE49-F238E27FC236}">
                <a16:creationId xmlns:a16="http://schemas.microsoft.com/office/drawing/2014/main" id="{467CC58D-0E89-457B-90DC-7DD5CFD8D372}"/>
              </a:ext>
            </a:extLst>
          </p:cNvPr>
          <p:cNvGrpSpPr/>
          <p:nvPr/>
        </p:nvGrpSpPr>
        <p:grpSpPr>
          <a:xfrm>
            <a:off x="121543" y="3243409"/>
            <a:ext cx="687698" cy="784992"/>
            <a:chOff x="8075731" y="70149"/>
            <a:chExt cx="3260963" cy="3914022"/>
          </a:xfrm>
        </p:grpSpPr>
        <p:grpSp>
          <p:nvGrpSpPr>
            <p:cNvPr id="9" name="Gruppieren 8">
              <a:extLst>
                <a:ext uri="{FF2B5EF4-FFF2-40B4-BE49-F238E27FC236}">
                  <a16:creationId xmlns:a16="http://schemas.microsoft.com/office/drawing/2014/main" id="{C0FCB59C-B64D-4AC4-A8FB-A7F7DE1CC8D1}"/>
                </a:ext>
              </a:extLst>
            </p:cNvPr>
            <p:cNvGrpSpPr/>
            <p:nvPr/>
          </p:nvGrpSpPr>
          <p:grpSpPr>
            <a:xfrm>
              <a:off x="8075731" y="70149"/>
              <a:ext cx="3260963" cy="3914022"/>
              <a:chOff x="8075731" y="70149"/>
              <a:chExt cx="3260963" cy="3914022"/>
            </a:xfrm>
          </p:grpSpPr>
          <p:grpSp>
            <p:nvGrpSpPr>
              <p:cNvPr id="13" name="Gruppieren 12">
                <a:extLst>
                  <a:ext uri="{FF2B5EF4-FFF2-40B4-BE49-F238E27FC236}">
                    <a16:creationId xmlns:a16="http://schemas.microsoft.com/office/drawing/2014/main" id="{574C63EF-DF04-433C-BEEA-FBBF06EE09B8}"/>
                  </a:ext>
                </a:extLst>
              </p:cNvPr>
              <p:cNvGrpSpPr/>
              <p:nvPr/>
            </p:nvGrpSpPr>
            <p:grpSpPr>
              <a:xfrm>
                <a:off x="8075731" y="70149"/>
                <a:ext cx="3260963" cy="3914022"/>
                <a:chOff x="8075731" y="70149"/>
                <a:chExt cx="3260963" cy="3914022"/>
              </a:xfrm>
            </p:grpSpPr>
            <p:pic>
              <p:nvPicPr>
                <p:cNvPr id="15" name="Grafik 14">
                  <a:extLst>
                    <a:ext uri="{FF2B5EF4-FFF2-40B4-BE49-F238E27FC236}">
                      <a16:creationId xmlns:a16="http://schemas.microsoft.com/office/drawing/2014/main" id="{A5DE4BB9-DEF1-4C5E-AD7B-07104D7ED23E}"/>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6" name="Rechteck 15">
                  <a:extLst>
                    <a:ext uri="{FF2B5EF4-FFF2-40B4-BE49-F238E27FC236}">
                      <a16:creationId xmlns:a16="http://schemas.microsoft.com/office/drawing/2014/main" id="{DEAA21DA-63F5-4CEF-923D-87F04F537DC9}"/>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sp>
            <p:nvSpPr>
              <p:cNvPr id="14" name="Rechteck 13">
                <a:extLst>
                  <a:ext uri="{FF2B5EF4-FFF2-40B4-BE49-F238E27FC236}">
                    <a16:creationId xmlns:a16="http://schemas.microsoft.com/office/drawing/2014/main" id="{69714FE1-7B75-49BB-9637-50EDA6B0A09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sp>
          <p:nvSpPr>
            <p:cNvPr id="10" name="Rechteck 9">
              <a:extLst>
                <a:ext uri="{FF2B5EF4-FFF2-40B4-BE49-F238E27FC236}">
                  <a16:creationId xmlns:a16="http://schemas.microsoft.com/office/drawing/2014/main" id="{DB12D6C5-AED1-4EE8-818A-6344E403985E}"/>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1" name="Rechteck 10">
              <a:extLst>
                <a:ext uri="{FF2B5EF4-FFF2-40B4-BE49-F238E27FC236}">
                  <a16:creationId xmlns:a16="http://schemas.microsoft.com/office/drawing/2014/main" id="{3C0E474A-F9DA-4405-857A-8E5F9A4079D6}"/>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2" name="Rechteck 11">
              <a:extLst>
                <a:ext uri="{FF2B5EF4-FFF2-40B4-BE49-F238E27FC236}">
                  <a16:creationId xmlns:a16="http://schemas.microsoft.com/office/drawing/2014/main" id="{F92B0578-9182-489F-9A06-386248B06875}"/>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sp>
        <p:nvSpPr>
          <p:cNvPr id="7" name="Sprechblase: rechteckig mit abgerundeten Ecken 6">
            <a:extLst>
              <a:ext uri="{FF2B5EF4-FFF2-40B4-BE49-F238E27FC236}">
                <a16:creationId xmlns:a16="http://schemas.microsoft.com/office/drawing/2014/main" id="{53D47C56-C91F-4ECC-BA40-8A01E0409F5C}"/>
              </a:ext>
            </a:extLst>
          </p:cNvPr>
          <p:cNvSpPr/>
          <p:nvPr/>
        </p:nvSpPr>
        <p:spPr>
          <a:xfrm>
            <a:off x="165315" y="4884475"/>
            <a:ext cx="2787610" cy="1449214"/>
          </a:xfrm>
          <a:prstGeom prst="wedgeRoundRectCallout">
            <a:avLst>
              <a:gd name="adj1" fmla="val 4604"/>
              <a:gd name="adj2" fmla="val -15556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With the function "Share my data" the data can be shared with the therapist.</a:t>
            </a:r>
            <a:endParaRPr lang="de-CH" sz="1400" dirty="0"/>
          </a:p>
        </p:txBody>
      </p:sp>
      <p:grpSp>
        <p:nvGrpSpPr>
          <p:cNvPr id="39" name="Gruppieren 38">
            <a:extLst>
              <a:ext uri="{FF2B5EF4-FFF2-40B4-BE49-F238E27FC236}">
                <a16:creationId xmlns:a16="http://schemas.microsoft.com/office/drawing/2014/main" id="{6D4C2A00-0C15-44E9-99F8-7EE831B399D5}"/>
              </a:ext>
            </a:extLst>
          </p:cNvPr>
          <p:cNvGrpSpPr/>
          <p:nvPr/>
        </p:nvGrpSpPr>
        <p:grpSpPr>
          <a:xfrm>
            <a:off x="2910622" y="175503"/>
            <a:ext cx="2465978" cy="4708972"/>
            <a:chOff x="2910622" y="175503"/>
            <a:chExt cx="2465978" cy="4708972"/>
          </a:xfrm>
        </p:grpSpPr>
        <p:pic>
          <p:nvPicPr>
            <p:cNvPr id="18" name="Grafik 17">
              <a:extLst>
                <a:ext uri="{FF2B5EF4-FFF2-40B4-BE49-F238E27FC236}">
                  <a16:creationId xmlns:a16="http://schemas.microsoft.com/office/drawing/2014/main" id="{C2509D57-3C6B-4D18-BD9D-5F89A9484C92}"/>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2910622" y="175503"/>
              <a:ext cx="2465978" cy="4708972"/>
            </a:xfrm>
            <a:prstGeom prst="rect">
              <a:avLst/>
            </a:prstGeom>
          </p:spPr>
        </p:pic>
        <p:pic>
          <p:nvPicPr>
            <p:cNvPr id="27" name="Grafik 26">
              <a:extLst>
                <a:ext uri="{FF2B5EF4-FFF2-40B4-BE49-F238E27FC236}">
                  <a16:creationId xmlns:a16="http://schemas.microsoft.com/office/drawing/2014/main" id="{2E5D02FC-0ECE-4FFC-915D-503AFED68E8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80732" y="683577"/>
              <a:ext cx="2120357" cy="3711295"/>
            </a:xfrm>
            <a:prstGeom prst="rect">
              <a:avLst/>
            </a:prstGeom>
          </p:spPr>
        </p:pic>
      </p:grpSp>
      <p:grpSp>
        <p:nvGrpSpPr>
          <p:cNvPr id="54" name="Gruppieren 53">
            <a:extLst>
              <a:ext uri="{FF2B5EF4-FFF2-40B4-BE49-F238E27FC236}">
                <a16:creationId xmlns:a16="http://schemas.microsoft.com/office/drawing/2014/main" id="{A62A4303-4392-4E50-91CA-BADC2F964BB5}"/>
              </a:ext>
            </a:extLst>
          </p:cNvPr>
          <p:cNvGrpSpPr/>
          <p:nvPr/>
        </p:nvGrpSpPr>
        <p:grpSpPr>
          <a:xfrm>
            <a:off x="5348666" y="175503"/>
            <a:ext cx="2465978" cy="4708972"/>
            <a:chOff x="5348666" y="175503"/>
            <a:chExt cx="2465978" cy="4708972"/>
          </a:xfrm>
        </p:grpSpPr>
        <p:pic>
          <p:nvPicPr>
            <p:cNvPr id="26" name="Grafik 25">
              <a:extLst>
                <a:ext uri="{FF2B5EF4-FFF2-40B4-BE49-F238E27FC236}">
                  <a16:creationId xmlns:a16="http://schemas.microsoft.com/office/drawing/2014/main" id="{5CA94A27-CAE7-4DC8-89F3-A8190CFF4503}"/>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5348666" y="175503"/>
              <a:ext cx="2465978" cy="4708972"/>
            </a:xfrm>
            <a:prstGeom prst="rect">
              <a:avLst/>
            </a:prstGeom>
          </p:spPr>
        </p:pic>
        <p:pic>
          <p:nvPicPr>
            <p:cNvPr id="53" name="Grafik 52">
              <a:extLst>
                <a:ext uri="{FF2B5EF4-FFF2-40B4-BE49-F238E27FC236}">
                  <a16:creationId xmlns:a16="http://schemas.microsoft.com/office/drawing/2014/main" id="{75FF1A4E-935B-4E75-A76C-CC42BAC3AC2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20121" y="679229"/>
              <a:ext cx="2140258" cy="3728906"/>
            </a:xfrm>
            <a:prstGeom prst="rect">
              <a:avLst/>
            </a:prstGeom>
          </p:spPr>
        </p:pic>
      </p:grpSp>
      <p:grpSp>
        <p:nvGrpSpPr>
          <p:cNvPr id="30" name="Gruppieren 29">
            <a:extLst>
              <a:ext uri="{FF2B5EF4-FFF2-40B4-BE49-F238E27FC236}">
                <a16:creationId xmlns:a16="http://schemas.microsoft.com/office/drawing/2014/main" id="{795C3E3D-04E3-4B5B-9380-32D6A6971A2E}"/>
              </a:ext>
            </a:extLst>
          </p:cNvPr>
          <p:cNvGrpSpPr/>
          <p:nvPr/>
        </p:nvGrpSpPr>
        <p:grpSpPr>
          <a:xfrm>
            <a:off x="5365856" y="3861313"/>
            <a:ext cx="687698" cy="784992"/>
            <a:chOff x="8075731" y="70149"/>
            <a:chExt cx="3260963" cy="3914022"/>
          </a:xfrm>
        </p:grpSpPr>
        <p:grpSp>
          <p:nvGrpSpPr>
            <p:cNvPr id="31" name="Gruppieren 30">
              <a:extLst>
                <a:ext uri="{FF2B5EF4-FFF2-40B4-BE49-F238E27FC236}">
                  <a16:creationId xmlns:a16="http://schemas.microsoft.com/office/drawing/2014/main" id="{B47AB69F-0FEA-4299-BD98-56E7840B83AC}"/>
                </a:ext>
              </a:extLst>
            </p:cNvPr>
            <p:cNvGrpSpPr/>
            <p:nvPr/>
          </p:nvGrpSpPr>
          <p:grpSpPr>
            <a:xfrm>
              <a:off x="8075731" y="70149"/>
              <a:ext cx="3260963" cy="3914022"/>
              <a:chOff x="8075731" y="70149"/>
              <a:chExt cx="3260963" cy="3914022"/>
            </a:xfrm>
          </p:grpSpPr>
          <p:grpSp>
            <p:nvGrpSpPr>
              <p:cNvPr id="35" name="Gruppieren 34">
                <a:extLst>
                  <a:ext uri="{FF2B5EF4-FFF2-40B4-BE49-F238E27FC236}">
                    <a16:creationId xmlns:a16="http://schemas.microsoft.com/office/drawing/2014/main" id="{52A370D5-8EB4-4BCE-AD7F-F514640507E1}"/>
                  </a:ext>
                </a:extLst>
              </p:cNvPr>
              <p:cNvGrpSpPr/>
              <p:nvPr/>
            </p:nvGrpSpPr>
            <p:grpSpPr>
              <a:xfrm>
                <a:off x="8075731" y="70149"/>
                <a:ext cx="3260963" cy="3914022"/>
                <a:chOff x="8075731" y="70149"/>
                <a:chExt cx="3260963" cy="3914022"/>
              </a:xfrm>
            </p:grpSpPr>
            <p:pic>
              <p:nvPicPr>
                <p:cNvPr id="37" name="Grafik 36">
                  <a:extLst>
                    <a:ext uri="{FF2B5EF4-FFF2-40B4-BE49-F238E27FC236}">
                      <a16:creationId xmlns:a16="http://schemas.microsoft.com/office/drawing/2014/main" id="{054F31BF-7D8D-4793-BE52-85B90B0A9F71}"/>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38" name="Rechteck 37">
                  <a:extLst>
                    <a:ext uri="{FF2B5EF4-FFF2-40B4-BE49-F238E27FC236}">
                      <a16:creationId xmlns:a16="http://schemas.microsoft.com/office/drawing/2014/main" id="{E72D719F-67B4-4F5B-9EC4-FE965139896F}"/>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sp>
            <p:nvSpPr>
              <p:cNvPr id="36" name="Rechteck 35">
                <a:extLst>
                  <a:ext uri="{FF2B5EF4-FFF2-40B4-BE49-F238E27FC236}">
                    <a16:creationId xmlns:a16="http://schemas.microsoft.com/office/drawing/2014/main" id="{EE012CF6-6EA1-43D6-83CE-DAEBEAD8E304}"/>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sp>
          <p:nvSpPr>
            <p:cNvPr id="32" name="Rechteck 31">
              <a:extLst>
                <a:ext uri="{FF2B5EF4-FFF2-40B4-BE49-F238E27FC236}">
                  <a16:creationId xmlns:a16="http://schemas.microsoft.com/office/drawing/2014/main" id="{25CE5886-1688-4BEC-9807-49067BB66D02}"/>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33" name="Rechteck 32">
              <a:extLst>
                <a:ext uri="{FF2B5EF4-FFF2-40B4-BE49-F238E27FC236}">
                  <a16:creationId xmlns:a16="http://schemas.microsoft.com/office/drawing/2014/main" id="{17EDBC71-5073-44C3-82FA-3D57238A0D42}"/>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34" name="Rechteck 33">
              <a:extLst>
                <a:ext uri="{FF2B5EF4-FFF2-40B4-BE49-F238E27FC236}">
                  <a16:creationId xmlns:a16="http://schemas.microsoft.com/office/drawing/2014/main" id="{21384C44-95CE-4535-824B-B02DDC1F6C98}"/>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grpSp>
        <p:nvGrpSpPr>
          <p:cNvPr id="57" name="Gruppieren 56">
            <a:extLst>
              <a:ext uri="{FF2B5EF4-FFF2-40B4-BE49-F238E27FC236}">
                <a16:creationId xmlns:a16="http://schemas.microsoft.com/office/drawing/2014/main" id="{23FC8CB5-CA29-420E-8965-80DB450B956A}"/>
              </a:ext>
            </a:extLst>
          </p:cNvPr>
          <p:cNvGrpSpPr/>
          <p:nvPr/>
        </p:nvGrpSpPr>
        <p:grpSpPr>
          <a:xfrm>
            <a:off x="7814644" y="167088"/>
            <a:ext cx="2465978" cy="4708972"/>
            <a:chOff x="7814644" y="167088"/>
            <a:chExt cx="2465978" cy="4708972"/>
          </a:xfrm>
        </p:grpSpPr>
        <p:pic>
          <p:nvPicPr>
            <p:cNvPr id="28" name="Grafik 27">
              <a:extLst>
                <a:ext uri="{FF2B5EF4-FFF2-40B4-BE49-F238E27FC236}">
                  <a16:creationId xmlns:a16="http://schemas.microsoft.com/office/drawing/2014/main" id="{E7E3D2F6-AB47-4FC7-8685-20602F5F9639}"/>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7814644" y="167088"/>
              <a:ext cx="2465978" cy="4708972"/>
            </a:xfrm>
            <a:prstGeom prst="rect">
              <a:avLst/>
            </a:prstGeom>
          </p:spPr>
        </p:pic>
        <p:pic>
          <p:nvPicPr>
            <p:cNvPr id="56" name="Grafik 55">
              <a:extLst>
                <a:ext uri="{FF2B5EF4-FFF2-40B4-BE49-F238E27FC236}">
                  <a16:creationId xmlns:a16="http://schemas.microsoft.com/office/drawing/2014/main" id="{D1857CDF-C3DC-4082-B954-DE1E5DC3E10D}"/>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978750" y="673433"/>
              <a:ext cx="2119673" cy="3636181"/>
            </a:xfrm>
            <a:prstGeom prst="rect">
              <a:avLst/>
            </a:prstGeom>
          </p:spPr>
        </p:pic>
      </p:grpSp>
      <p:grpSp>
        <p:nvGrpSpPr>
          <p:cNvPr id="60" name="Gruppieren 59">
            <a:extLst>
              <a:ext uri="{FF2B5EF4-FFF2-40B4-BE49-F238E27FC236}">
                <a16:creationId xmlns:a16="http://schemas.microsoft.com/office/drawing/2014/main" id="{E412A31F-D925-4902-A217-EEAAECBAF7BF}"/>
              </a:ext>
            </a:extLst>
          </p:cNvPr>
          <p:cNvGrpSpPr/>
          <p:nvPr/>
        </p:nvGrpSpPr>
        <p:grpSpPr>
          <a:xfrm>
            <a:off x="9281378" y="915358"/>
            <a:ext cx="2465978" cy="4708972"/>
            <a:chOff x="9281378" y="915358"/>
            <a:chExt cx="2465978" cy="4708972"/>
          </a:xfrm>
        </p:grpSpPr>
        <p:pic>
          <p:nvPicPr>
            <p:cNvPr id="41" name="Grafik 40">
              <a:extLst>
                <a:ext uri="{FF2B5EF4-FFF2-40B4-BE49-F238E27FC236}">
                  <a16:creationId xmlns:a16="http://schemas.microsoft.com/office/drawing/2014/main" id="{89B0AF3C-25A4-4EDE-8F30-898C18F8BE30}"/>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9281378" y="915358"/>
              <a:ext cx="2465978" cy="4708972"/>
            </a:xfrm>
            <a:prstGeom prst="rect">
              <a:avLst/>
            </a:prstGeom>
          </p:spPr>
        </p:pic>
        <p:pic>
          <p:nvPicPr>
            <p:cNvPr id="59" name="Grafik 58">
              <a:extLst>
                <a:ext uri="{FF2B5EF4-FFF2-40B4-BE49-F238E27FC236}">
                  <a16:creationId xmlns:a16="http://schemas.microsoft.com/office/drawing/2014/main" id="{F7EA9A41-F148-41BC-9D4B-DBA92A9F570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453283" y="1445820"/>
              <a:ext cx="2128651" cy="3612905"/>
            </a:xfrm>
            <a:prstGeom prst="rect">
              <a:avLst/>
            </a:prstGeom>
          </p:spPr>
        </p:pic>
      </p:grpSp>
      <p:sp>
        <p:nvSpPr>
          <p:cNvPr id="52" name="Sprechblase: rechteckig mit abgerundeten Ecken 51">
            <a:extLst>
              <a:ext uri="{FF2B5EF4-FFF2-40B4-BE49-F238E27FC236}">
                <a16:creationId xmlns:a16="http://schemas.microsoft.com/office/drawing/2014/main" id="{94078BA6-05E5-47F1-BD1D-D98A2CAA7A01}"/>
              </a:ext>
            </a:extLst>
          </p:cNvPr>
          <p:cNvSpPr/>
          <p:nvPr/>
        </p:nvSpPr>
        <p:spPr>
          <a:xfrm>
            <a:off x="6096000" y="5058725"/>
            <a:ext cx="2787610" cy="1449214"/>
          </a:xfrm>
          <a:prstGeom prst="wedgeRoundRectCallout">
            <a:avLst>
              <a:gd name="adj1" fmla="val 72015"/>
              <a:gd name="adj2" fmla="val -16771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Choose a secure password and share it with your therapist the next time you see him/her.</a:t>
            </a:r>
            <a:endParaRPr lang="de-CH" sz="1400" dirty="0"/>
          </a:p>
        </p:txBody>
      </p:sp>
      <p:grpSp>
        <p:nvGrpSpPr>
          <p:cNvPr id="43" name="Gruppieren 42">
            <a:extLst>
              <a:ext uri="{FF2B5EF4-FFF2-40B4-BE49-F238E27FC236}">
                <a16:creationId xmlns:a16="http://schemas.microsoft.com/office/drawing/2014/main" id="{FC06FDB2-04E7-4844-B8EE-A9743540BFE2}"/>
              </a:ext>
            </a:extLst>
          </p:cNvPr>
          <p:cNvGrpSpPr/>
          <p:nvPr/>
        </p:nvGrpSpPr>
        <p:grpSpPr>
          <a:xfrm>
            <a:off x="9764829" y="3733577"/>
            <a:ext cx="687698" cy="784992"/>
            <a:chOff x="8075731" y="70149"/>
            <a:chExt cx="3260963" cy="3914022"/>
          </a:xfrm>
        </p:grpSpPr>
        <p:grpSp>
          <p:nvGrpSpPr>
            <p:cNvPr id="44" name="Gruppieren 43">
              <a:extLst>
                <a:ext uri="{FF2B5EF4-FFF2-40B4-BE49-F238E27FC236}">
                  <a16:creationId xmlns:a16="http://schemas.microsoft.com/office/drawing/2014/main" id="{F2BCA4B4-8FBD-4949-AACC-DC1B8B5FB6E7}"/>
                </a:ext>
              </a:extLst>
            </p:cNvPr>
            <p:cNvGrpSpPr/>
            <p:nvPr/>
          </p:nvGrpSpPr>
          <p:grpSpPr>
            <a:xfrm>
              <a:off x="8075731" y="70149"/>
              <a:ext cx="3260963" cy="3914022"/>
              <a:chOff x="8075731" y="70149"/>
              <a:chExt cx="3260963" cy="3914022"/>
            </a:xfrm>
          </p:grpSpPr>
          <p:grpSp>
            <p:nvGrpSpPr>
              <p:cNvPr id="48" name="Gruppieren 47">
                <a:extLst>
                  <a:ext uri="{FF2B5EF4-FFF2-40B4-BE49-F238E27FC236}">
                    <a16:creationId xmlns:a16="http://schemas.microsoft.com/office/drawing/2014/main" id="{60892FCE-7601-4064-B299-4392CF7E2C2C}"/>
                  </a:ext>
                </a:extLst>
              </p:cNvPr>
              <p:cNvGrpSpPr/>
              <p:nvPr/>
            </p:nvGrpSpPr>
            <p:grpSpPr>
              <a:xfrm>
                <a:off x="8075731" y="70149"/>
                <a:ext cx="3260963" cy="3914022"/>
                <a:chOff x="8075731" y="70149"/>
                <a:chExt cx="3260963" cy="3914022"/>
              </a:xfrm>
            </p:grpSpPr>
            <p:pic>
              <p:nvPicPr>
                <p:cNvPr id="50" name="Grafik 49">
                  <a:extLst>
                    <a:ext uri="{FF2B5EF4-FFF2-40B4-BE49-F238E27FC236}">
                      <a16:creationId xmlns:a16="http://schemas.microsoft.com/office/drawing/2014/main" id="{D26D7E14-041C-4472-AB8F-82B440D99FDA}"/>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51" name="Rechteck 50">
                  <a:extLst>
                    <a:ext uri="{FF2B5EF4-FFF2-40B4-BE49-F238E27FC236}">
                      <a16:creationId xmlns:a16="http://schemas.microsoft.com/office/drawing/2014/main" id="{267FFD1D-4C81-4F39-A463-F2D2498BA75E}"/>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sp>
            <p:nvSpPr>
              <p:cNvPr id="49" name="Rechteck 48">
                <a:extLst>
                  <a:ext uri="{FF2B5EF4-FFF2-40B4-BE49-F238E27FC236}">
                    <a16:creationId xmlns:a16="http://schemas.microsoft.com/office/drawing/2014/main" id="{A7652C8B-9962-4E0A-A909-381BA6C69D23}"/>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sp>
          <p:nvSpPr>
            <p:cNvPr id="45" name="Rechteck 44">
              <a:extLst>
                <a:ext uri="{FF2B5EF4-FFF2-40B4-BE49-F238E27FC236}">
                  <a16:creationId xmlns:a16="http://schemas.microsoft.com/office/drawing/2014/main" id="{5A86513B-FF25-4622-9723-D09BE61DB59A}"/>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46" name="Rechteck 45">
              <a:extLst>
                <a:ext uri="{FF2B5EF4-FFF2-40B4-BE49-F238E27FC236}">
                  <a16:creationId xmlns:a16="http://schemas.microsoft.com/office/drawing/2014/main" id="{47673E2E-22DF-4D1D-9EDD-2CD572E15FA8}"/>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47" name="Rechteck 46">
              <a:extLst>
                <a:ext uri="{FF2B5EF4-FFF2-40B4-BE49-F238E27FC236}">
                  <a16:creationId xmlns:a16="http://schemas.microsoft.com/office/drawing/2014/main" id="{8D41AA0C-5EA6-4F2E-A644-8F2B44103B17}"/>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pSp>
    </p:spTree>
    <p:extLst>
      <p:ext uri="{BB962C8B-B14F-4D97-AF65-F5344CB8AC3E}">
        <p14:creationId xmlns:p14="http://schemas.microsoft.com/office/powerpoint/2010/main" val="1673875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30054781-AD94-46BE-B610-39B31F8528FB}"/>
              </a:ext>
            </a:extLst>
          </p:cNvPr>
          <p:cNvGrpSpPr/>
          <p:nvPr/>
        </p:nvGrpSpPr>
        <p:grpSpPr>
          <a:xfrm>
            <a:off x="2815580" y="115427"/>
            <a:ext cx="2763661" cy="5149638"/>
            <a:chOff x="2744021" y="115427"/>
            <a:chExt cx="2763661" cy="5149638"/>
          </a:xfrm>
        </p:grpSpPr>
        <p:pic>
          <p:nvPicPr>
            <p:cNvPr id="42" name="Grafik 41">
              <a:extLst>
                <a:ext uri="{FF2B5EF4-FFF2-40B4-BE49-F238E27FC236}">
                  <a16:creationId xmlns:a16="http://schemas.microsoft.com/office/drawing/2014/main" id="{93ECEA35-825E-4B7E-BFB9-B499F18C3627}"/>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2744021" y="115427"/>
              <a:ext cx="2763661" cy="5149638"/>
            </a:xfrm>
            <a:prstGeom prst="rect">
              <a:avLst/>
            </a:prstGeom>
          </p:spPr>
        </p:pic>
        <p:pic>
          <p:nvPicPr>
            <p:cNvPr id="17" name="Grafik 16">
              <a:extLst>
                <a:ext uri="{FF2B5EF4-FFF2-40B4-BE49-F238E27FC236}">
                  <a16:creationId xmlns:a16="http://schemas.microsoft.com/office/drawing/2014/main" id="{149D9C93-5429-4574-B446-C4B7D9BD7C7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24148" y="639052"/>
              <a:ext cx="2419710" cy="4016100"/>
            </a:xfrm>
            <a:prstGeom prst="rect">
              <a:avLst/>
            </a:prstGeom>
          </p:spPr>
        </p:pic>
      </p:grpSp>
      <p:grpSp>
        <p:nvGrpSpPr>
          <p:cNvPr id="72" name="Gruppieren 71">
            <a:extLst>
              <a:ext uri="{FF2B5EF4-FFF2-40B4-BE49-F238E27FC236}">
                <a16:creationId xmlns:a16="http://schemas.microsoft.com/office/drawing/2014/main" id="{DEDCA5DA-EF30-4A16-8A02-9E83C75F7ECE}"/>
              </a:ext>
            </a:extLst>
          </p:cNvPr>
          <p:cNvGrpSpPr/>
          <p:nvPr/>
        </p:nvGrpSpPr>
        <p:grpSpPr>
          <a:xfrm>
            <a:off x="3255994" y="3309384"/>
            <a:ext cx="659815" cy="729407"/>
            <a:chOff x="8075731" y="70149"/>
            <a:chExt cx="3260963" cy="3914022"/>
          </a:xfrm>
        </p:grpSpPr>
        <p:grpSp>
          <p:nvGrpSpPr>
            <p:cNvPr id="73" name="Gruppieren 72">
              <a:extLst>
                <a:ext uri="{FF2B5EF4-FFF2-40B4-BE49-F238E27FC236}">
                  <a16:creationId xmlns:a16="http://schemas.microsoft.com/office/drawing/2014/main" id="{990BEA14-F42A-43E1-B8E1-F9494116D125}"/>
                </a:ext>
              </a:extLst>
            </p:cNvPr>
            <p:cNvGrpSpPr/>
            <p:nvPr/>
          </p:nvGrpSpPr>
          <p:grpSpPr>
            <a:xfrm>
              <a:off x="8075731" y="70149"/>
              <a:ext cx="3260963" cy="3914022"/>
              <a:chOff x="8075731" y="70149"/>
              <a:chExt cx="3260963" cy="3914022"/>
            </a:xfrm>
          </p:grpSpPr>
          <p:grpSp>
            <p:nvGrpSpPr>
              <p:cNvPr id="77" name="Gruppieren 76">
                <a:extLst>
                  <a:ext uri="{FF2B5EF4-FFF2-40B4-BE49-F238E27FC236}">
                    <a16:creationId xmlns:a16="http://schemas.microsoft.com/office/drawing/2014/main" id="{7EFC03B9-6363-4A86-82B8-5F2E724FD6A8}"/>
                  </a:ext>
                </a:extLst>
              </p:cNvPr>
              <p:cNvGrpSpPr/>
              <p:nvPr/>
            </p:nvGrpSpPr>
            <p:grpSpPr>
              <a:xfrm>
                <a:off x="8075731" y="70149"/>
                <a:ext cx="3260963" cy="3914022"/>
                <a:chOff x="8075731" y="70149"/>
                <a:chExt cx="3260963" cy="3914022"/>
              </a:xfrm>
            </p:grpSpPr>
            <p:pic>
              <p:nvPicPr>
                <p:cNvPr id="79" name="Grafik 78">
                  <a:extLst>
                    <a:ext uri="{FF2B5EF4-FFF2-40B4-BE49-F238E27FC236}">
                      <a16:creationId xmlns:a16="http://schemas.microsoft.com/office/drawing/2014/main" id="{23C65C99-6462-42DE-8575-0504AF425BBA}"/>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80" name="Rechteck 79">
                  <a:extLst>
                    <a:ext uri="{FF2B5EF4-FFF2-40B4-BE49-F238E27FC236}">
                      <a16:creationId xmlns:a16="http://schemas.microsoft.com/office/drawing/2014/main" id="{450E4272-00F3-46B5-8F2D-13977D4E8714}"/>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8" name="Rechteck 77">
                <a:extLst>
                  <a:ext uri="{FF2B5EF4-FFF2-40B4-BE49-F238E27FC236}">
                    <a16:creationId xmlns:a16="http://schemas.microsoft.com/office/drawing/2014/main" id="{B8B4F2D4-EBF7-4466-8F72-DE1E3F334289}"/>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4" name="Rechteck 73">
              <a:extLst>
                <a:ext uri="{FF2B5EF4-FFF2-40B4-BE49-F238E27FC236}">
                  <a16:creationId xmlns:a16="http://schemas.microsoft.com/office/drawing/2014/main" id="{F5839477-A415-4C90-8462-D757A95BA01A}"/>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5" name="Rechteck 74">
              <a:extLst>
                <a:ext uri="{FF2B5EF4-FFF2-40B4-BE49-F238E27FC236}">
                  <a16:creationId xmlns:a16="http://schemas.microsoft.com/office/drawing/2014/main" id="{7019379C-CD21-4B15-87AF-E9FAAC56AFB3}"/>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6" name="Rechteck 75">
              <a:extLst>
                <a:ext uri="{FF2B5EF4-FFF2-40B4-BE49-F238E27FC236}">
                  <a16:creationId xmlns:a16="http://schemas.microsoft.com/office/drawing/2014/main" id="{65457AFF-21C9-4BED-9479-A1832D50B9BA}"/>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1" name="Gruppieren 30">
            <a:extLst>
              <a:ext uri="{FF2B5EF4-FFF2-40B4-BE49-F238E27FC236}">
                <a16:creationId xmlns:a16="http://schemas.microsoft.com/office/drawing/2014/main" id="{081DEF54-02C6-4C6E-B41A-8B7016EFA871}"/>
              </a:ext>
            </a:extLst>
          </p:cNvPr>
          <p:cNvGrpSpPr/>
          <p:nvPr/>
        </p:nvGrpSpPr>
        <p:grpSpPr>
          <a:xfrm>
            <a:off x="3299284" y="993315"/>
            <a:ext cx="2688223" cy="4970274"/>
            <a:chOff x="3251131" y="977472"/>
            <a:chExt cx="2688223" cy="4865834"/>
          </a:xfrm>
        </p:grpSpPr>
        <p:pic>
          <p:nvPicPr>
            <p:cNvPr id="82" name="Grafik 81">
              <a:extLst>
                <a:ext uri="{FF2B5EF4-FFF2-40B4-BE49-F238E27FC236}">
                  <a16:creationId xmlns:a16="http://schemas.microsoft.com/office/drawing/2014/main" id="{C8B467C9-1F95-49B4-B252-5C939C13DAAB}"/>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3251131" y="977472"/>
              <a:ext cx="2688223" cy="4865834"/>
            </a:xfrm>
            <a:prstGeom prst="rect">
              <a:avLst/>
            </a:prstGeom>
          </p:spPr>
        </p:pic>
        <p:pic>
          <p:nvPicPr>
            <p:cNvPr id="21" name="Grafik 20">
              <a:extLst>
                <a:ext uri="{FF2B5EF4-FFF2-40B4-BE49-F238E27FC236}">
                  <a16:creationId xmlns:a16="http://schemas.microsoft.com/office/drawing/2014/main" id="{B332AB6D-6AE8-4E05-97B3-9C33AEB484B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16583" y="1514803"/>
              <a:ext cx="2371665" cy="3791172"/>
            </a:xfrm>
            <a:prstGeom prst="rect">
              <a:avLst/>
            </a:prstGeom>
          </p:spPr>
        </p:pic>
      </p:grpSp>
      <p:grpSp>
        <p:nvGrpSpPr>
          <p:cNvPr id="24" name="Gruppieren 23">
            <a:extLst>
              <a:ext uri="{FF2B5EF4-FFF2-40B4-BE49-F238E27FC236}">
                <a16:creationId xmlns:a16="http://schemas.microsoft.com/office/drawing/2014/main" id="{913BB397-D8D9-45C8-B1C1-B2E84E5391D2}"/>
              </a:ext>
            </a:extLst>
          </p:cNvPr>
          <p:cNvGrpSpPr/>
          <p:nvPr/>
        </p:nvGrpSpPr>
        <p:grpSpPr>
          <a:xfrm>
            <a:off x="5984628" y="157972"/>
            <a:ext cx="2763661" cy="5196152"/>
            <a:chOff x="6037685" y="76448"/>
            <a:chExt cx="2674224" cy="4922350"/>
          </a:xfrm>
        </p:grpSpPr>
        <p:pic>
          <p:nvPicPr>
            <p:cNvPr id="84" name="Grafik 83">
              <a:extLst>
                <a:ext uri="{FF2B5EF4-FFF2-40B4-BE49-F238E27FC236}">
                  <a16:creationId xmlns:a16="http://schemas.microsoft.com/office/drawing/2014/main" id="{8414993C-9F2A-4206-8A20-2445DA977A43}"/>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6037685" y="76448"/>
              <a:ext cx="2674224" cy="4922350"/>
            </a:xfrm>
            <a:prstGeom prst="rect">
              <a:avLst/>
            </a:prstGeom>
          </p:spPr>
        </p:pic>
        <p:pic>
          <p:nvPicPr>
            <p:cNvPr id="23" name="Grafik 22">
              <a:extLst>
                <a:ext uri="{FF2B5EF4-FFF2-40B4-BE49-F238E27FC236}">
                  <a16:creationId xmlns:a16="http://schemas.microsoft.com/office/drawing/2014/main" id="{C0536110-F32C-4F0D-8914-65DDA010CA6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205395" y="597544"/>
              <a:ext cx="2344515" cy="3847236"/>
            </a:xfrm>
            <a:prstGeom prst="rect">
              <a:avLst/>
            </a:prstGeom>
          </p:spPr>
        </p:pic>
      </p:grpSp>
      <p:grpSp>
        <p:nvGrpSpPr>
          <p:cNvPr id="87" name="Gruppieren 86">
            <a:extLst>
              <a:ext uri="{FF2B5EF4-FFF2-40B4-BE49-F238E27FC236}">
                <a16:creationId xmlns:a16="http://schemas.microsoft.com/office/drawing/2014/main" id="{66561956-1862-43AE-9629-80A32A5AAFE4}"/>
              </a:ext>
            </a:extLst>
          </p:cNvPr>
          <p:cNvGrpSpPr/>
          <p:nvPr/>
        </p:nvGrpSpPr>
        <p:grpSpPr>
          <a:xfrm>
            <a:off x="6398758" y="2875488"/>
            <a:ext cx="687698" cy="784992"/>
            <a:chOff x="8075731" y="70149"/>
            <a:chExt cx="3260963" cy="3914022"/>
          </a:xfrm>
        </p:grpSpPr>
        <p:grpSp>
          <p:nvGrpSpPr>
            <p:cNvPr id="88" name="Gruppieren 87">
              <a:extLst>
                <a:ext uri="{FF2B5EF4-FFF2-40B4-BE49-F238E27FC236}">
                  <a16:creationId xmlns:a16="http://schemas.microsoft.com/office/drawing/2014/main" id="{A4BB3CAE-A279-4A8C-B00B-264015E540F4}"/>
                </a:ext>
              </a:extLst>
            </p:cNvPr>
            <p:cNvGrpSpPr/>
            <p:nvPr/>
          </p:nvGrpSpPr>
          <p:grpSpPr>
            <a:xfrm>
              <a:off x="8075731" y="70149"/>
              <a:ext cx="3260963" cy="3914022"/>
              <a:chOff x="8075731" y="70149"/>
              <a:chExt cx="3260963" cy="3914022"/>
            </a:xfrm>
          </p:grpSpPr>
          <p:grpSp>
            <p:nvGrpSpPr>
              <p:cNvPr id="92" name="Gruppieren 91">
                <a:extLst>
                  <a:ext uri="{FF2B5EF4-FFF2-40B4-BE49-F238E27FC236}">
                    <a16:creationId xmlns:a16="http://schemas.microsoft.com/office/drawing/2014/main" id="{99D50A71-C8D1-401B-A4D5-F97E61DAFCF3}"/>
                  </a:ext>
                </a:extLst>
              </p:cNvPr>
              <p:cNvGrpSpPr/>
              <p:nvPr/>
            </p:nvGrpSpPr>
            <p:grpSpPr>
              <a:xfrm>
                <a:off x="8075731" y="70149"/>
                <a:ext cx="3260963" cy="3914022"/>
                <a:chOff x="8075731" y="70149"/>
                <a:chExt cx="3260963" cy="3914022"/>
              </a:xfrm>
            </p:grpSpPr>
            <p:pic>
              <p:nvPicPr>
                <p:cNvPr id="94" name="Grafik 93">
                  <a:extLst>
                    <a:ext uri="{FF2B5EF4-FFF2-40B4-BE49-F238E27FC236}">
                      <a16:creationId xmlns:a16="http://schemas.microsoft.com/office/drawing/2014/main" id="{4C5B0EBD-9729-44EB-9FB8-06FAA522A609}"/>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95" name="Rechteck 94">
                  <a:extLst>
                    <a:ext uri="{FF2B5EF4-FFF2-40B4-BE49-F238E27FC236}">
                      <a16:creationId xmlns:a16="http://schemas.microsoft.com/office/drawing/2014/main" id="{DD1E519F-E3C7-4381-95F2-E3CA02BBDA7A}"/>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93" name="Rechteck 92">
                <a:extLst>
                  <a:ext uri="{FF2B5EF4-FFF2-40B4-BE49-F238E27FC236}">
                    <a16:creationId xmlns:a16="http://schemas.microsoft.com/office/drawing/2014/main" id="{E580A075-E7EA-420B-B976-98B5C4EC5D38}"/>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89" name="Rechteck 88">
              <a:extLst>
                <a:ext uri="{FF2B5EF4-FFF2-40B4-BE49-F238E27FC236}">
                  <a16:creationId xmlns:a16="http://schemas.microsoft.com/office/drawing/2014/main" id="{307CB541-B9B5-4620-920E-920F31F24A50}"/>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0" name="Rechteck 89">
              <a:extLst>
                <a:ext uri="{FF2B5EF4-FFF2-40B4-BE49-F238E27FC236}">
                  <a16:creationId xmlns:a16="http://schemas.microsoft.com/office/drawing/2014/main" id="{157EDDD7-A295-4CD0-9A6B-3114768F7100}"/>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1" name="Rechteck 90">
              <a:extLst>
                <a:ext uri="{FF2B5EF4-FFF2-40B4-BE49-F238E27FC236}">
                  <a16:creationId xmlns:a16="http://schemas.microsoft.com/office/drawing/2014/main" id="{DBFE3CBB-6751-4A59-9219-BC7DFB4D05F4}"/>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0" name="Gruppieren 29">
            <a:extLst>
              <a:ext uri="{FF2B5EF4-FFF2-40B4-BE49-F238E27FC236}">
                <a16:creationId xmlns:a16="http://schemas.microsoft.com/office/drawing/2014/main" id="{68473D0D-8E27-4810-A818-96A1400495BE}"/>
              </a:ext>
            </a:extLst>
          </p:cNvPr>
          <p:cNvGrpSpPr/>
          <p:nvPr/>
        </p:nvGrpSpPr>
        <p:grpSpPr>
          <a:xfrm>
            <a:off x="6450482" y="1039323"/>
            <a:ext cx="2674224" cy="4924266"/>
            <a:chOff x="6462789" y="995962"/>
            <a:chExt cx="2674224" cy="4924266"/>
          </a:xfrm>
        </p:grpSpPr>
        <p:pic>
          <p:nvPicPr>
            <p:cNvPr id="86" name="Grafik 85">
              <a:extLst>
                <a:ext uri="{FF2B5EF4-FFF2-40B4-BE49-F238E27FC236}">
                  <a16:creationId xmlns:a16="http://schemas.microsoft.com/office/drawing/2014/main" id="{5DA55AF7-1627-475D-846C-AEEA418D90A1}"/>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6462789" y="995962"/>
              <a:ext cx="2674224" cy="4924266"/>
            </a:xfrm>
            <a:prstGeom prst="rect">
              <a:avLst/>
            </a:prstGeom>
          </p:spPr>
        </p:pic>
        <p:pic>
          <p:nvPicPr>
            <p:cNvPr id="29" name="Grafik 28">
              <a:extLst>
                <a:ext uri="{FF2B5EF4-FFF2-40B4-BE49-F238E27FC236}">
                  <a16:creationId xmlns:a16="http://schemas.microsoft.com/office/drawing/2014/main" id="{29009250-E80E-40A9-9B88-08DDC54AC64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635031" y="1498340"/>
              <a:ext cx="2334271" cy="3855784"/>
            </a:xfrm>
            <a:prstGeom prst="rect">
              <a:avLst/>
            </a:prstGeom>
          </p:spPr>
        </p:pic>
      </p:grpSp>
      <p:grpSp>
        <p:nvGrpSpPr>
          <p:cNvPr id="5" name="Gruppieren 4">
            <a:extLst>
              <a:ext uri="{FF2B5EF4-FFF2-40B4-BE49-F238E27FC236}">
                <a16:creationId xmlns:a16="http://schemas.microsoft.com/office/drawing/2014/main" id="{DAEA9AEC-F561-4189-9A31-5B962EAC6C1E}"/>
              </a:ext>
            </a:extLst>
          </p:cNvPr>
          <p:cNvGrpSpPr/>
          <p:nvPr/>
        </p:nvGrpSpPr>
        <p:grpSpPr>
          <a:xfrm>
            <a:off x="9250776" y="567746"/>
            <a:ext cx="2592800" cy="4924266"/>
            <a:chOff x="9250776" y="567746"/>
            <a:chExt cx="2592800" cy="4924266"/>
          </a:xfrm>
        </p:grpSpPr>
        <p:grpSp>
          <p:nvGrpSpPr>
            <p:cNvPr id="4" name="Gruppieren 3">
              <a:extLst>
                <a:ext uri="{FF2B5EF4-FFF2-40B4-BE49-F238E27FC236}">
                  <a16:creationId xmlns:a16="http://schemas.microsoft.com/office/drawing/2014/main" id="{CAB9FBBB-21B9-448D-80E3-F569F5D9530E}"/>
                </a:ext>
              </a:extLst>
            </p:cNvPr>
            <p:cNvGrpSpPr/>
            <p:nvPr/>
          </p:nvGrpSpPr>
          <p:grpSpPr>
            <a:xfrm>
              <a:off x="9250776" y="567746"/>
              <a:ext cx="2592800" cy="4924266"/>
              <a:chOff x="9250776" y="567746"/>
              <a:chExt cx="2592800" cy="4924266"/>
            </a:xfrm>
          </p:grpSpPr>
          <p:pic>
            <p:nvPicPr>
              <p:cNvPr id="53" name="Grafik 52">
                <a:extLst>
                  <a:ext uri="{FF2B5EF4-FFF2-40B4-BE49-F238E27FC236}">
                    <a16:creationId xmlns:a16="http://schemas.microsoft.com/office/drawing/2014/main" id="{921301A3-FEE4-4BE2-822B-BBB7395BC965}"/>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9250776" y="567746"/>
                <a:ext cx="2592800" cy="4924266"/>
              </a:xfrm>
              <a:prstGeom prst="rect">
                <a:avLst/>
              </a:prstGeom>
            </p:spPr>
          </p:pic>
          <p:pic>
            <p:nvPicPr>
              <p:cNvPr id="3" name="Grafik 2">
                <a:extLst>
                  <a:ext uri="{FF2B5EF4-FFF2-40B4-BE49-F238E27FC236}">
                    <a16:creationId xmlns:a16="http://schemas.microsoft.com/office/drawing/2014/main" id="{1C0F75C2-C30A-4691-9572-BFDE46FADC5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417240" y="1093606"/>
                <a:ext cx="2311911" cy="3872546"/>
              </a:xfrm>
              <a:prstGeom prst="rect">
                <a:avLst/>
              </a:prstGeom>
            </p:spPr>
          </p:pic>
        </p:grpSp>
        <p:sp>
          <p:nvSpPr>
            <p:cNvPr id="63" name="Rechteck 62">
              <a:extLst>
                <a:ext uri="{FF2B5EF4-FFF2-40B4-BE49-F238E27FC236}">
                  <a16:creationId xmlns:a16="http://schemas.microsoft.com/office/drawing/2014/main" id="{92534B67-A077-4F97-89D3-586C41A42519}"/>
                </a:ext>
              </a:extLst>
            </p:cNvPr>
            <p:cNvSpPr/>
            <p:nvPr/>
          </p:nvSpPr>
          <p:spPr>
            <a:xfrm>
              <a:off x="9475550" y="2461912"/>
              <a:ext cx="2195289" cy="728148"/>
            </a:xfrm>
            <a:prstGeom prst="rect">
              <a:avLst/>
            </a:prstGeom>
            <a:noFill/>
            <a:ln w="571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51" name="Gruppieren 50">
            <a:extLst>
              <a:ext uri="{FF2B5EF4-FFF2-40B4-BE49-F238E27FC236}">
                <a16:creationId xmlns:a16="http://schemas.microsoft.com/office/drawing/2014/main" id="{3D02030F-2F28-4DFB-BBF1-22E6C4C5DBD1}"/>
              </a:ext>
            </a:extLst>
          </p:cNvPr>
          <p:cNvGrpSpPr/>
          <p:nvPr/>
        </p:nvGrpSpPr>
        <p:grpSpPr>
          <a:xfrm>
            <a:off x="175241" y="157972"/>
            <a:ext cx="2656642" cy="5043202"/>
            <a:chOff x="409804" y="242842"/>
            <a:chExt cx="2543121" cy="4633218"/>
          </a:xfrm>
        </p:grpSpPr>
        <p:pic>
          <p:nvPicPr>
            <p:cNvPr id="55" name="Grafik 54">
              <a:extLst>
                <a:ext uri="{FF2B5EF4-FFF2-40B4-BE49-F238E27FC236}">
                  <a16:creationId xmlns:a16="http://schemas.microsoft.com/office/drawing/2014/main" id="{00F85894-D4C3-4BB0-AAEF-DBD02CC225C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09804" y="242842"/>
              <a:ext cx="2543121" cy="4633218"/>
            </a:xfrm>
            <a:prstGeom prst="rect">
              <a:avLst/>
            </a:prstGeom>
          </p:spPr>
        </p:pic>
        <p:pic>
          <p:nvPicPr>
            <p:cNvPr id="57" name="Grafik 56">
              <a:extLst>
                <a:ext uri="{FF2B5EF4-FFF2-40B4-BE49-F238E27FC236}">
                  <a16:creationId xmlns:a16="http://schemas.microsoft.com/office/drawing/2014/main" id="{F659B942-5F49-453C-B781-E26C00724628}"/>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89639" y="716631"/>
              <a:ext cx="2196736" cy="3680729"/>
            </a:xfrm>
            <a:prstGeom prst="rect">
              <a:avLst/>
            </a:prstGeom>
          </p:spPr>
        </p:pic>
      </p:grpSp>
      <p:sp>
        <p:nvSpPr>
          <p:cNvPr id="38" name="Sprechblase: rechteckig mit abgerundeten Ecken 37">
            <a:extLst>
              <a:ext uri="{FF2B5EF4-FFF2-40B4-BE49-F238E27FC236}">
                <a16:creationId xmlns:a16="http://schemas.microsoft.com/office/drawing/2014/main" id="{D9D0E58B-F7C8-496E-B15C-81B7649716F3}"/>
              </a:ext>
            </a:extLst>
          </p:cNvPr>
          <p:cNvSpPr/>
          <p:nvPr/>
        </p:nvSpPr>
        <p:spPr>
          <a:xfrm>
            <a:off x="235640" y="5373374"/>
            <a:ext cx="2701328" cy="1284556"/>
          </a:xfrm>
          <a:prstGeom prst="wedgeRoundRectCallout">
            <a:avLst>
              <a:gd name="adj1" fmla="val 7363"/>
              <a:gd name="adj2" fmla="val -15739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Under Reminder, you can set reminders for your logbook entries or for taking your medication.</a:t>
            </a:r>
          </a:p>
        </p:txBody>
      </p:sp>
      <p:grpSp>
        <p:nvGrpSpPr>
          <p:cNvPr id="46" name="Gruppieren 45">
            <a:extLst>
              <a:ext uri="{FF2B5EF4-FFF2-40B4-BE49-F238E27FC236}">
                <a16:creationId xmlns:a16="http://schemas.microsoft.com/office/drawing/2014/main" id="{59B770BE-F1F0-4709-96CD-E96D3BCDCDB8}"/>
              </a:ext>
            </a:extLst>
          </p:cNvPr>
          <p:cNvGrpSpPr/>
          <p:nvPr/>
        </p:nvGrpSpPr>
        <p:grpSpPr>
          <a:xfrm>
            <a:off x="-69659" y="3733337"/>
            <a:ext cx="692208" cy="739091"/>
            <a:chOff x="8075731" y="70149"/>
            <a:chExt cx="3260963" cy="3914022"/>
          </a:xfrm>
        </p:grpSpPr>
        <p:grpSp>
          <p:nvGrpSpPr>
            <p:cNvPr id="48" name="Gruppieren 47">
              <a:extLst>
                <a:ext uri="{FF2B5EF4-FFF2-40B4-BE49-F238E27FC236}">
                  <a16:creationId xmlns:a16="http://schemas.microsoft.com/office/drawing/2014/main" id="{35F15C74-01C0-4A44-8C77-B3D318D42357}"/>
                </a:ext>
              </a:extLst>
            </p:cNvPr>
            <p:cNvGrpSpPr/>
            <p:nvPr/>
          </p:nvGrpSpPr>
          <p:grpSpPr>
            <a:xfrm>
              <a:off x="8075731" y="70149"/>
              <a:ext cx="3260963" cy="3914022"/>
              <a:chOff x="8075731" y="70149"/>
              <a:chExt cx="3260963" cy="3914022"/>
            </a:xfrm>
          </p:grpSpPr>
          <p:grpSp>
            <p:nvGrpSpPr>
              <p:cNvPr id="56" name="Gruppieren 55">
                <a:extLst>
                  <a:ext uri="{FF2B5EF4-FFF2-40B4-BE49-F238E27FC236}">
                    <a16:creationId xmlns:a16="http://schemas.microsoft.com/office/drawing/2014/main" id="{9E0A6D34-372D-4EE2-B3A2-5B51C74C7539}"/>
                  </a:ext>
                </a:extLst>
              </p:cNvPr>
              <p:cNvGrpSpPr/>
              <p:nvPr/>
            </p:nvGrpSpPr>
            <p:grpSpPr>
              <a:xfrm>
                <a:off x="8075731" y="70149"/>
                <a:ext cx="3260963" cy="3914022"/>
                <a:chOff x="8075731" y="70149"/>
                <a:chExt cx="3260963" cy="3914022"/>
              </a:xfrm>
            </p:grpSpPr>
            <p:pic>
              <p:nvPicPr>
                <p:cNvPr id="60" name="Grafik 59">
                  <a:extLst>
                    <a:ext uri="{FF2B5EF4-FFF2-40B4-BE49-F238E27FC236}">
                      <a16:creationId xmlns:a16="http://schemas.microsoft.com/office/drawing/2014/main" id="{F29FA212-3AB0-4442-B796-6FDB9AAB6EEE}"/>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62" name="Rechteck 61">
                  <a:extLst>
                    <a:ext uri="{FF2B5EF4-FFF2-40B4-BE49-F238E27FC236}">
                      <a16:creationId xmlns:a16="http://schemas.microsoft.com/office/drawing/2014/main" id="{68124E49-CA01-459A-A10B-9AC1F7898BB9}"/>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58" name="Rechteck 57">
                <a:extLst>
                  <a:ext uri="{FF2B5EF4-FFF2-40B4-BE49-F238E27FC236}">
                    <a16:creationId xmlns:a16="http://schemas.microsoft.com/office/drawing/2014/main" id="{89B08082-B149-42D1-95D0-AF47081FED68}"/>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50" name="Rechteck 49">
              <a:extLst>
                <a:ext uri="{FF2B5EF4-FFF2-40B4-BE49-F238E27FC236}">
                  <a16:creationId xmlns:a16="http://schemas.microsoft.com/office/drawing/2014/main" id="{44438238-F9F6-4F58-B5C1-4D3F19B6D719}"/>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2" name="Rechteck 51">
              <a:extLst>
                <a:ext uri="{FF2B5EF4-FFF2-40B4-BE49-F238E27FC236}">
                  <a16:creationId xmlns:a16="http://schemas.microsoft.com/office/drawing/2014/main" id="{0691B2EA-8EA2-4820-82F1-31262275DD64}"/>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4" name="Rechteck 53">
              <a:extLst>
                <a:ext uri="{FF2B5EF4-FFF2-40B4-BE49-F238E27FC236}">
                  <a16:creationId xmlns:a16="http://schemas.microsoft.com/office/drawing/2014/main" id="{46084170-09B1-4EB4-94AC-E9A4E0ABE404}"/>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791307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a:extLst>
              <a:ext uri="{FF2B5EF4-FFF2-40B4-BE49-F238E27FC236}">
                <a16:creationId xmlns:a16="http://schemas.microsoft.com/office/drawing/2014/main" id="{208530A5-744C-45D0-BFF0-BDE9B48C6512}"/>
              </a:ext>
            </a:extLst>
          </p:cNvPr>
          <p:cNvGrpSpPr/>
          <p:nvPr/>
        </p:nvGrpSpPr>
        <p:grpSpPr>
          <a:xfrm>
            <a:off x="3333813" y="382868"/>
            <a:ext cx="3066366" cy="5875319"/>
            <a:chOff x="3333813" y="382868"/>
            <a:chExt cx="3066366" cy="5875319"/>
          </a:xfrm>
        </p:grpSpPr>
        <p:pic>
          <p:nvPicPr>
            <p:cNvPr id="11" name="Grafik 10">
              <a:extLst>
                <a:ext uri="{FF2B5EF4-FFF2-40B4-BE49-F238E27FC236}">
                  <a16:creationId xmlns:a16="http://schemas.microsoft.com/office/drawing/2014/main" id="{A79EEE41-3520-431A-A809-EA5F764F9DC1}"/>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3333813" y="382868"/>
              <a:ext cx="3066366" cy="5875319"/>
            </a:xfrm>
            <a:prstGeom prst="rect">
              <a:avLst/>
            </a:prstGeom>
          </p:spPr>
        </p:pic>
        <p:pic>
          <p:nvPicPr>
            <p:cNvPr id="8" name="Grafik 7">
              <a:extLst>
                <a:ext uri="{FF2B5EF4-FFF2-40B4-BE49-F238E27FC236}">
                  <a16:creationId xmlns:a16="http://schemas.microsoft.com/office/drawing/2014/main" id="{31A18916-A07E-4AF7-96B7-AA5F08E82C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9534" y="1019263"/>
              <a:ext cx="2690074" cy="4543554"/>
            </a:xfrm>
            <a:prstGeom prst="rect">
              <a:avLst/>
            </a:prstGeom>
          </p:spPr>
        </p:pic>
      </p:grpSp>
      <p:grpSp>
        <p:nvGrpSpPr>
          <p:cNvPr id="13" name="Gruppieren 12">
            <a:extLst>
              <a:ext uri="{FF2B5EF4-FFF2-40B4-BE49-F238E27FC236}">
                <a16:creationId xmlns:a16="http://schemas.microsoft.com/office/drawing/2014/main" id="{77542DFD-B72F-40AD-8A9B-2D196A95ACC1}"/>
              </a:ext>
            </a:extLst>
          </p:cNvPr>
          <p:cNvGrpSpPr/>
          <p:nvPr/>
        </p:nvGrpSpPr>
        <p:grpSpPr>
          <a:xfrm>
            <a:off x="8475355" y="97643"/>
            <a:ext cx="2995445" cy="5749484"/>
            <a:chOff x="8475355" y="97643"/>
            <a:chExt cx="2995445" cy="5749484"/>
          </a:xfrm>
        </p:grpSpPr>
        <p:pic>
          <p:nvPicPr>
            <p:cNvPr id="18" name="Grafik 17">
              <a:extLst>
                <a:ext uri="{FF2B5EF4-FFF2-40B4-BE49-F238E27FC236}">
                  <a16:creationId xmlns:a16="http://schemas.microsoft.com/office/drawing/2014/main" id="{30B45634-FFC5-40CB-9DBE-C73FD4B4EA6A}"/>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56" b="98793" l="2115" r="99094"/>
                      </a14:imgEffect>
                    </a14:imgLayer>
                  </a14:imgProps>
                </a:ext>
                <a:ext uri="{28A0092B-C50C-407E-A947-70E740481C1C}">
                  <a14:useLocalDpi xmlns:a14="http://schemas.microsoft.com/office/drawing/2010/main" val="0"/>
                </a:ext>
              </a:extLst>
            </a:blip>
            <a:stretch>
              <a:fillRect/>
            </a:stretch>
          </p:blipFill>
          <p:spPr>
            <a:xfrm>
              <a:off x="8475355" y="97643"/>
              <a:ext cx="2995445" cy="5749484"/>
            </a:xfrm>
            <a:prstGeom prst="rect">
              <a:avLst/>
            </a:prstGeom>
          </p:spPr>
        </p:pic>
        <p:pic>
          <p:nvPicPr>
            <p:cNvPr id="12" name="Grafik 11">
              <a:extLst>
                <a:ext uri="{FF2B5EF4-FFF2-40B4-BE49-F238E27FC236}">
                  <a16:creationId xmlns:a16="http://schemas.microsoft.com/office/drawing/2014/main" id="{9366D88D-4284-4265-B7E1-9764C9D8C17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79951" y="718214"/>
              <a:ext cx="2594601" cy="4479165"/>
            </a:xfrm>
            <a:prstGeom prst="rect">
              <a:avLst/>
            </a:prstGeom>
          </p:spPr>
        </p:pic>
      </p:grpSp>
      <p:grpSp>
        <p:nvGrpSpPr>
          <p:cNvPr id="5" name="Gruppieren 4">
            <a:extLst>
              <a:ext uri="{FF2B5EF4-FFF2-40B4-BE49-F238E27FC236}">
                <a16:creationId xmlns:a16="http://schemas.microsoft.com/office/drawing/2014/main" id="{49F4AF8C-9E08-4516-883F-20D0D34FFBE7}"/>
              </a:ext>
            </a:extLst>
          </p:cNvPr>
          <p:cNvGrpSpPr/>
          <p:nvPr/>
        </p:nvGrpSpPr>
        <p:grpSpPr>
          <a:xfrm>
            <a:off x="393294" y="382868"/>
            <a:ext cx="2934229" cy="5749484"/>
            <a:chOff x="393294" y="382868"/>
            <a:chExt cx="2934229" cy="5749484"/>
          </a:xfrm>
        </p:grpSpPr>
        <p:pic>
          <p:nvPicPr>
            <p:cNvPr id="4" name="Grafik 3">
              <a:extLst>
                <a:ext uri="{FF2B5EF4-FFF2-40B4-BE49-F238E27FC236}">
                  <a16:creationId xmlns:a16="http://schemas.microsoft.com/office/drawing/2014/main" id="{E30983E1-6489-494C-8805-BABBB385A146}"/>
                </a:ext>
              </a:extLst>
            </p:cNvPr>
            <p:cNvPicPr>
              <a:picLocks noChangeAspect="1"/>
            </p:cNvPicPr>
            <p:nvPr/>
          </p:nvPicPr>
          <p:blipFill rotWithShape="1">
            <a:blip r:embed="rId6">
              <a:extLst>
                <a:ext uri="{28A0092B-C50C-407E-A947-70E740481C1C}">
                  <a14:useLocalDpi xmlns:a14="http://schemas.microsoft.com/office/drawing/2010/main" val="0"/>
                </a:ext>
              </a:extLst>
            </a:blip>
            <a:srcRect l="20787" r="20186" b="1032"/>
            <a:stretch/>
          </p:blipFill>
          <p:spPr>
            <a:xfrm>
              <a:off x="393294" y="382868"/>
              <a:ext cx="2934229" cy="5749484"/>
            </a:xfrm>
            <a:prstGeom prst="rect">
              <a:avLst/>
            </a:prstGeom>
          </p:spPr>
        </p:pic>
        <p:pic>
          <p:nvPicPr>
            <p:cNvPr id="3" name="Grafik 2">
              <a:extLst>
                <a:ext uri="{FF2B5EF4-FFF2-40B4-BE49-F238E27FC236}">
                  <a16:creationId xmlns:a16="http://schemas.microsoft.com/office/drawing/2014/main" id="{24C936E7-87D0-4125-ACC7-1A7E5D17612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9043" y="1057406"/>
              <a:ext cx="2677657" cy="4487718"/>
            </a:xfrm>
            <a:prstGeom prst="rect">
              <a:avLst/>
            </a:prstGeom>
          </p:spPr>
        </p:pic>
      </p:grpSp>
      <p:grpSp>
        <p:nvGrpSpPr>
          <p:cNvPr id="30" name="Gruppieren 29">
            <a:extLst>
              <a:ext uri="{FF2B5EF4-FFF2-40B4-BE49-F238E27FC236}">
                <a16:creationId xmlns:a16="http://schemas.microsoft.com/office/drawing/2014/main" id="{21B875BE-616C-4254-8316-B563DB697B6B}"/>
              </a:ext>
            </a:extLst>
          </p:cNvPr>
          <p:cNvGrpSpPr/>
          <p:nvPr/>
        </p:nvGrpSpPr>
        <p:grpSpPr>
          <a:xfrm>
            <a:off x="402797" y="5031491"/>
            <a:ext cx="717230" cy="756913"/>
            <a:chOff x="8075731" y="70149"/>
            <a:chExt cx="3260963" cy="3914022"/>
          </a:xfrm>
        </p:grpSpPr>
        <p:grpSp>
          <p:nvGrpSpPr>
            <p:cNvPr id="31" name="Gruppieren 30">
              <a:extLst>
                <a:ext uri="{FF2B5EF4-FFF2-40B4-BE49-F238E27FC236}">
                  <a16:creationId xmlns:a16="http://schemas.microsoft.com/office/drawing/2014/main" id="{137C4FF8-27F8-4E6B-8CC4-9347B172872C}"/>
                </a:ext>
              </a:extLst>
            </p:cNvPr>
            <p:cNvGrpSpPr/>
            <p:nvPr/>
          </p:nvGrpSpPr>
          <p:grpSpPr>
            <a:xfrm>
              <a:off x="8075731" y="70149"/>
              <a:ext cx="3260963" cy="3914022"/>
              <a:chOff x="8075731" y="70149"/>
              <a:chExt cx="3260963" cy="3914022"/>
            </a:xfrm>
          </p:grpSpPr>
          <p:grpSp>
            <p:nvGrpSpPr>
              <p:cNvPr id="35" name="Gruppieren 34">
                <a:extLst>
                  <a:ext uri="{FF2B5EF4-FFF2-40B4-BE49-F238E27FC236}">
                    <a16:creationId xmlns:a16="http://schemas.microsoft.com/office/drawing/2014/main" id="{05CA3086-7C59-44B9-A133-88FB41BE607B}"/>
                  </a:ext>
                </a:extLst>
              </p:cNvPr>
              <p:cNvGrpSpPr/>
              <p:nvPr/>
            </p:nvGrpSpPr>
            <p:grpSpPr>
              <a:xfrm>
                <a:off x="8075731" y="70149"/>
                <a:ext cx="3260963" cy="3914022"/>
                <a:chOff x="8075731" y="70149"/>
                <a:chExt cx="3260963" cy="3914022"/>
              </a:xfrm>
            </p:grpSpPr>
            <p:pic>
              <p:nvPicPr>
                <p:cNvPr id="37" name="Grafik 36">
                  <a:extLst>
                    <a:ext uri="{FF2B5EF4-FFF2-40B4-BE49-F238E27FC236}">
                      <a16:creationId xmlns:a16="http://schemas.microsoft.com/office/drawing/2014/main" id="{53C24D5C-49CE-43BA-9B1F-9D7943B96E13}"/>
                    </a:ext>
                  </a:extLst>
                </p:cNvPr>
                <p:cNvPicPr>
                  <a:picLocks noChangeAspect="1"/>
                </p:cNvPicPr>
                <p:nvPr/>
              </p:nvPicPr>
              <p:blipFill rotWithShape="1">
                <a:blip r:embed="rId8">
                  <a:extLst>
                    <a:ext uri="{BEBA8EAE-BF5A-486C-A8C5-ECC9F3942E4B}">
                      <a14:imgProps xmlns:a14="http://schemas.microsoft.com/office/drawing/2010/main">
                        <a14:imgLayer r:embed="rId9">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38" name="Rechteck 37">
                  <a:extLst>
                    <a:ext uri="{FF2B5EF4-FFF2-40B4-BE49-F238E27FC236}">
                      <a16:creationId xmlns:a16="http://schemas.microsoft.com/office/drawing/2014/main" id="{99096EB9-CF3A-466B-9893-F15D6205B708}"/>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6" name="Rechteck 35">
                <a:extLst>
                  <a:ext uri="{FF2B5EF4-FFF2-40B4-BE49-F238E27FC236}">
                    <a16:creationId xmlns:a16="http://schemas.microsoft.com/office/drawing/2014/main" id="{9A36BCD6-0F9D-4F0C-B152-78A9234F8DD8}"/>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2" name="Rechteck 31">
              <a:extLst>
                <a:ext uri="{FF2B5EF4-FFF2-40B4-BE49-F238E27FC236}">
                  <a16:creationId xmlns:a16="http://schemas.microsoft.com/office/drawing/2014/main" id="{4328F45B-CFA9-42CD-B6FF-F4E8CB480C8C}"/>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3" name="Rechteck 32">
              <a:extLst>
                <a:ext uri="{FF2B5EF4-FFF2-40B4-BE49-F238E27FC236}">
                  <a16:creationId xmlns:a16="http://schemas.microsoft.com/office/drawing/2014/main" id="{D25983E9-E16F-4473-8B26-F27C7D9C0592}"/>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4" name="Rechteck 33">
              <a:extLst>
                <a:ext uri="{FF2B5EF4-FFF2-40B4-BE49-F238E27FC236}">
                  <a16:creationId xmlns:a16="http://schemas.microsoft.com/office/drawing/2014/main" id="{0B00A4CF-F6EE-452E-80DE-F1FA34D3CFB7}"/>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9" name="Sprechblase: rechteckig mit abgerundeten Ecken 38">
            <a:extLst>
              <a:ext uri="{FF2B5EF4-FFF2-40B4-BE49-F238E27FC236}">
                <a16:creationId xmlns:a16="http://schemas.microsoft.com/office/drawing/2014/main" id="{F897A652-86E0-4799-A82C-35E21408CE90}"/>
              </a:ext>
            </a:extLst>
          </p:cNvPr>
          <p:cNvSpPr/>
          <p:nvPr/>
        </p:nvSpPr>
        <p:spPr>
          <a:xfrm>
            <a:off x="6391420" y="1294360"/>
            <a:ext cx="2081461" cy="1826345"/>
          </a:xfrm>
          <a:prstGeom prst="wedgeRoundRectCallout">
            <a:avLst>
              <a:gd name="adj1" fmla="val -98832"/>
              <a:gd name="adj2" fmla="val 16849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Here you get first information on the different chapters of the app.</a:t>
            </a:r>
          </a:p>
        </p:txBody>
      </p:sp>
      <p:grpSp>
        <p:nvGrpSpPr>
          <p:cNvPr id="40" name="Gruppieren 39">
            <a:extLst>
              <a:ext uri="{FF2B5EF4-FFF2-40B4-BE49-F238E27FC236}">
                <a16:creationId xmlns:a16="http://schemas.microsoft.com/office/drawing/2014/main" id="{BFE99C2D-03BD-45A1-AB05-086150B2FEB6}"/>
              </a:ext>
            </a:extLst>
          </p:cNvPr>
          <p:cNvGrpSpPr/>
          <p:nvPr/>
        </p:nvGrpSpPr>
        <p:grpSpPr>
          <a:xfrm>
            <a:off x="3965137" y="5350472"/>
            <a:ext cx="717230" cy="756913"/>
            <a:chOff x="8075731" y="70149"/>
            <a:chExt cx="3260963" cy="3914022"/>
          </a:xfrm>
        </p:grpSpPr>
        <p:grpSp>
          <p:nvGrpSpPr>
            <p:cNvPr id="41" name="Gruppieren 40">
              <a:extLst>
                <a:ext uri="{FF2B5EF4-FFF2-40B4-BE49-F238E27FC236}">
                  <a16:creationId xmlns:a16="http://schemas.microsoft.com/office/drawing/2014/main" id="{B8C9336D-2ECA-4DA7-8DA0-E0DFD306CFED}"/>
                </a:ext>
              </a:extLst>
            </p:cNvPr>
            <p:cNvGrpSpPr/>
            <p:nvPr/>
          </p:nvGrpSpPr>
          <p:grpSpPr>
            <a:xfrm>
              <a:off x="8075731" y="70149"/>
              <a:ext cx="3260963" cy="3914022"/>
              <a:chOff x="8075731" y="70149"/>
              <a:chExt cx="3260963" cy="3914022"/>
            </a:xfrm>
          </p:grpSpPr>
          <p:grpSp>
            <p:nvGrpSpPr>
              <p:cNvPr id="45" name="Gruppieren 44">
                <a:extLst>
                  <a:ext uri="{FF2B5EF4-FFF2-40B4-BE49-F238E27FC236}">
                    <a16:creationId xmlns:a16="http://schemas.microsoft.com/office/drawing/2014/main" id="{CA5BC86C-EB8E-46F7-B166-A606742D7AC1}"/>
                  </a:ext>
                </a:extLst>
              </p:cNvPr>
              <p:cNvGrpSpPr/>
              <p:nvPr/>
            </p:nvGrpSpPr>
            <p:grpSpPr>
              <a:xfrm>
                <a:off x="8075731" y="70149"/>
                <a:ext cx="3260963" cy="3914022"/>
                <a:chOff x="8075731" y="70149"/>
                <a:chExt cx="3260963" cy="3914022"/>
              </a:xfrm>
            </p:grpSpPr>
            <p:pic>
              <p:nvPicPr>
                <p:cNvPr id="47" name="Grafik 46">
                  <a:extLst>
                    <a:ext uri="{FF2B5EF4-FFF2-40B4-BE49-F238E27FC236}">
                      <a16:creationId xmlns:a16="http://schemas.microsoft.com/office/drawing/2014/main" id="{36AB24C3-AA57-409A-A26B-0C62B5CFC2E7}"/>
                    </a:ext>
                  </a:extLst>
                </p:cNvPr>
                <p:cNvPicPr>
                  <a:picLocks noChangeAspect="1"/>
                </p:cNvPicPr>
                <p:nvPr/>
              </p:nvPicPr>
              <p:blipFill rotWithShape="1">
                <a:blip r:embed="rId8">
                  <a:extLst>
                    <a:ext uri="{BEBA8EAE-BF5A-486C-A8C5-ECC9F3942E4B}">
                      <a14:imgProps xmlns:a14="http://schemas.microsoft.com/office/drawing/2010/main">
                        <a14:imgLayer r:embed="rId9">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48" name="Rechteck 47">
                  <a:extLst>
                    <a:ext uri="{FF2B5EF4-FFF2-40B4-BE49-F238E27FC236}">
                      <a16:creationId xmlns:a16="http://schemas.microsoft.com/office/drawing/2014/main" id="{24698CDB-ED48-494A-A3B7-CBD7AE5194AF}"/>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46" name="Rechteck 45">
                <a:extLst>
                  <a:ext uri="{FF2B5EF4-FFF2-40B4-BE49-F238E27FC236}">
                    <a16:creationId xmlns:a16="http://schemas.microsoft.com/office/drawing/2014/main" id="{51835438-99D7-4CD9-A84D-F0DAAB3E2900}"/>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42" name="Rechteck 41">
              <a:extLst>
                <a:ext uri="{FF2B5EF4-FFF2-40B4-BE49-F238E27FC236}">
                  <a16:creationId xmlns:a16="http://schemas.microsoft.com/office/drawing/2014/main" id="{5B075AF6-610C-4521-9D04-3DB42E099558}"/>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3" name="Rechteck 42">
              <a:extLst>
                <a:ext uri="{FF2B5EF4-FFF2-40B4-BE49-F238E27FC236}">
                  <a16:creationId xmlns:a16="http://schemas.microsoft.com/office/drawing/2014/main" id="{903E5160-C4C6-4DA4-A909-EEE392700AC3}"/>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4" name="Rechteck 43">
              <a:extLst>
                <a:ext uri="{FF2B5EF4-FFF2-40B4-BE49-F238E27FC236}">
                  <a16:creationId xmlns:a16="http://schemas.microsoft.com/office/drawing/2014/main" id="{57F0AA12-733C-48EF-B9B7-0FBF504C1E99}"/>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49" name="Gruppieren 48">
            <a:extLst>
              <a:ext uri="{FF2B5EF4-FFF2-40B4-BE49-F238E27FC236}">
                <a16:creationId xmlns:a16="http://schemas.microsoft.com/office/drawing/2014/main" id="{250E5985-5D56-4E9E-A89F-C1D788C8F5E1}"/>
              </a:ext>
            </a:extLst>
          </p:cNvPr>
          <p:cNvGrpSpPr/>
          <p:nvPr/>
        </p:nvGrpSpPr>
        <p:grpSpPr>
          <a:xfrm>
            <a:off x="9883755" y="3715817"/>
            <a:ext cx="717230" cy="756913"/>
            <a:chOff x="8075731" y="70149"/>
            <a:chExt cx="3260963" cy="3914022"/>
          </a:xfrm>
        </p:grpSpPr>
        <p:grpSp>
          <p:nvGrpSpPr>
            <p:cNvPr id="50" name="Gruppieren 49">
              <a:extLst>
                <a:ext uri="{FF2B5EF4-FFF2-40B4-BE49-F238E27FC236}">
                  <a16:creationId xmlns:a16="http://schemas.microsoft.com/office/drawing/2014/main" id="{0B3DA04B-B5B2-4218-A522-93DE33DC8E47}"/>
                </a:ext>
              </a:extLst>
            </p:cNvPr>
            <p:cNvGrpSpPr/>
            <p:nvPr/>
          </p:nvGrpSpPr>
          <p:grpSpPr>
            <a:xfrm>
              <a:off x="8075731" y="70149"/>
              <a:ext cx="3260963" cy="3914022"/>
              <a:chOff x="8075731" y="70149"/>
              <a:chExt cx="3260963" cy="3914022"/>
            </a:xfrm>
          </p:grpSpPr>
          <p:grpSp>
            <p:nvGrpSpPr>
              <p:cNvPr id="54" name="Gruppieren 53">
                <a:extLst>
                  <a:ext uri="{FF2B5EF4-FFF2-40B4-BE49-F238E27FC236}">
                    <a16:creationId xmlns:a16="http://schemas.microsoft.com/office/drawing/2014/main" id="{3B1F9D15-F1F3-4372-906C-A2658A2A8BEA}"/>
                  </a:ext>
                </a:extLst>
              </p:cNvPr>
              <p:cNvGrpSpPr/>
              <p:nvPr/>
            </p:nvGrpSpPr>
            <p:grpSpPr>
              <a:xfrm>
                <a:off x="8075731" y="70149"/>
                <a:ext cx="3260963" cy="3914022"/>
                <a:chOff x="8075731" y="70149"/>
                <a:chExt cx="3260963" cy="3914022"/>
              </a:xfrm>
            </p:grpSpPr>
            <p:pic>
              <p:nvPicPr>
                <p:cNvPr id="56" name="Grafik 55">
                  <a:extLst>
                    <a:ext uri="{FF2B5EF4-FFF2-40B4-BE49-F238E27FC236}">
                      <a16:creationId xmlns:a16="http://schemas.microsoft.com/office/drawing/2014/main" id="{5483259A-19E4-4691-B4B3-FE38488FF888}"/>
                    </a:ext>
                  </a:extLst>
                </p:cNvPr>
                <p:cNvPicPr>
                  <a:picLocks noChangeAspect="1"/>
                </p:cNvPicPr>
                <p:nvPr/>
              </p:nvPicPr>
              <p:blipFill rotWithShape="1">
                <a:blip r:embed="rId8">
                  <a:extLst>
                    <a:ext uri="{BEBA8EAE-BF5A-486C-A8C5-ECC9F3942E4B}">
                      <a14:imgProps xmlns:a14="http://schemas.microsoft.com/office/drawing/2010/main">
                        <a14:imgLayer r:embed="rId9">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57" name="Rechteck 56">
                  <a:extLst>
                    <a:ext uri="{FF2B5EF4-FFF2-40B4-BE49-F238E27FC236}">
                      <a16:creationId xmlns:a16="http://schemas.microsoft.com/office/drawing/2014/main" id="{BEF771D2-35BE-4884-A0FA-8A7348972F3A}"/>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55" name="Rechteck 54">
                <a:extLst>
                  <a:ext uri="{FF2B5EF4-FFF2-40B4-BE49-F238E27FC236}">
                    <a16:creationId xmlns:a16="http://schemas.microsoft.com/office/drawing/2014/main" id="{2646D171-1E85-4D8B-9376-1D77D2C69AF8}"/>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51" name="Rechteck 50">
              <a:extLst>
                <a:ext uri="{FF2B5EF4-FFF2-40B4-BE49-F238E27FC236}">
                  <a16:creationId xmlns:a16="http://schemas.microsoft.com/office/drawing/2014/main" id="{4690201C-E634-4918-BB33-C19691F9C2E1}"/>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2" name="Rechteck 51">
              <a:extLst>
                <a:ext uri="{FF2B5EF4-FFF2-40B4-BE49-F238E27FC236}">
                  <a16:creationId xmlns:a16="http://schemas.microsoft.com/office/drawing/2014/main" id="{ACE8D614-D670-4CC8-82AD-920FD2C1B986}"/>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3" name="Rechteck 52">
              <a:extLst>
                <a:ext uri="{FF2B5EF4-FFF2-40B4-BE49-F238E27FC236}">
                  <a16:creationId xmlns:a16="http://schemas.microsoft.com/office/drawing/2014/main" id="{67DC578E-0EEA-4BC0-88E9-13AB4E913625}"/>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17" name="Gruppieren 16">
            <a:extLst>
              <a:ext uri="{FF2B5EF4-FFF2-40B4-BE49-F238E27FC236}">
                <a16:creationId xmlns:a16="http://schemas.microsoft.com/office/drawing/2014/main" id="{8DB92D66-71BF-4308-AA3C-D9FDFA907E9C}"/>
              </a:ext>
            </a:extLst>
          </p:cNvPr>
          <p:cNvGrpSpPr/>
          <p:nvPr/>
        </p:nvGrpSpPr>
        <p:grpSpPr>
          <a:xfrm>
            <a:off x="9191140" y="852651"/>
            <a:ext cx="2819690" cy="5405536"/>
            <a:chOff x="9138212" y="1057405"/>
            <a:chExt cx="2819690" cy="5405536"/>
          </a:xfrm>
        </p:grpSpPr>
        <p:pic>
          <p:nvPicPr>
            <p:cNvPr id="59" name="Grafik 58">
              <a:extLst>
                <a:ext uri="{FF2B5EF4-FFF2-40B4-BE49-F238E27FC236}">
                  <a16:creationId xmlns:a16="http://schemas.microsoft.com/office/drawing/2014/main" id="{BC39A04B-F596-482E-B006-4CFF28AA3EA2}"/>
                </a:ext>
              </a:extLst>
            </p:cNvPr>
            <p:cNvPicPr>
              <a:picLocks noChangeAspect="1"/>
            </p:cNvPicPr>
            <p:nvPr/>
          </p:nvPicPr>
          <p:blipFill rotWithShape="1">
            <a:blip r:embed="rId6">
              <a:extLst>
                <a:ext uri="{28A0092B-C50C-407E-A947-70E740481C1C}">
                  <a14:useLocalDpi xmlns:a14="http://schemas.microsoft.com/office/drawing/2010/main" val="0"/>
                </a:ext>
              </a:extLst>
            </a:blip>
            <a:srcRect l="20787" r="20186" b="1032"/>
            <a:stretch/>
          </p:blipFill>
          <p:spPr>
            <a:xfrm>
              <a:off x="9138212" y="1057405"/>
              <a:ext cx="2819690" cy="5405536"/>
            </a:xfrm>
            <a:prstGeom prst="rect">
              <a:avLst/>
            </a:prstGeom>
          </p:spPr>
        </p:pic>
        <p:pic>
          <p:nvPicPr>
            <p:cNvPr id="15" name="Grafik 14">
              <a:extLst>
                <a:ext uri="{FF2B5EF4-FFF2-40B4-BE49-F238E27FC236}">
                  <a16:creationId xmlns:a16="http://schemas.microsoft.com/office/drawing/2014/main" id="{97103449-060D-40D3-A952-2112DD41A1EB}"/>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262872" y="1699329"/>
              <a:ext cx="2572410" cy="4250725"/>
            </a:xfrm>
            <a:prstGeom prst="rect">
              <a:avLst/>
            </a:prstGeom>
          </p:spPr>
        </p:pic>
      </p:grpSp>
      <p:sp>
        <p:nvSpPr>
          <p:cNvPr id="61" name="Sprechblase: rechteckig mit abgerundeten Ecken 60">
            <a:extLst>
              <a:ext uri="{FF2B5EF4-FFF2-40B4-BE49-F238E27FC236}">
                <a16:creationId xmlns:a16="http://schemas.microsoft.com/office/drawing/2014/main" id="{E93BD952-95BB-4A89-B9FD-679B0346324F}"/>
              </a:ext>
            </a:extLst>
          </p:cNvPr>
          <p:cNvSpPr/>
          <p:nvPr/>
        </p:nvSpPr>
        <p:spPr>
          <a:xfrm>
            <a:off x="6371842" y="4101625"/>
            <a:ext cx="2081461" cy="1826345"/>
          </a:xfrm>
          <a:prstGeom prst="wedgeRoundRectCallout">
            <a:avLst>
              <a:gd name="adj1" fmla="val 104297"/>
              <a:gd name="adj2" fmla="val -9975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Each time you start your app, you will be asked to enter your pin code.</a:t>
            </a:r>
          </a:p>
        </p:txBody>
      </p:sp>
    </p:spTree>
    <p:extLst>
      <p:ext uri="{BB962C8B-B14F-4D97-AF65-F5344CB8AC3E}">
        <p14:creationId xmlns:p14="http://schemas.microsoft.com/office/powerpoint/2010/main" val="3540788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par>
                                <p:cTn id="17" presetID="42" presetClass="path" presetSubtype="0" accel="50000" decel="50000" fill="hold" nodeType="withEffect">
                                  <p:stCondLst>
                                    <p:cond delay="0"/>
                                  </p:stCondLst>
                                  <p:childTnLst>
                                    <p:animMotion origin="layout" path="M 2.5E-6 4.81481E-6 L 0.0664 0.00069 " pathEditMode="relative" rAng="0" ptsTypes="AA">
                                      <p:cBhvr>
                                        <p:cTn id="18" dur="2000" fill="hold"/>
                                        <p:tgtEl>
                                          <p:spTgt spid="40"/>
                                        </p:tgtEl>
                                        <p:attrNameLst>
                                          <p:attrName>ppt_x</p:attrName>
                                          <p:attrName>ppt_y</p:attrName>
                                        </p:attrNameLst>
                                      </p:cBhvr>
                                      <p:rCtr x="3320" y="23"/>
                                    </p:animMotion>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6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32866DF0-254B-46E0-A441-2C23EB371926}"/>
              </a:ext>
            </a:extLst>
          </p:cNvPr>
          <p:cNvGrpSpPr/>
          <p:nvPr/>
        </p:nvGrpSpPr>
        <p:grpSpPr>
          <a:xfrm>
            <a:off x="7091835" y="437211"/>
            <a:ext cx="3056600" cy="5852222"/>
            <a:chOff x="6004910" y="502889"/>
            <a:chExt cx="3056600" cy="5852222"/>
          </a:xfrm>
        </p:grpSpPr>
        <p:pic>
          <p:nvPicPr>
            <p:cNvPr id="17" name="Grafik 16">
              <a:extLst>
                <a:ext uri="{FF2B5EF4-FFF2-40B4-BE49-F238E27FC236}">
                  <a16:creationId xmlns:a16="http://schemas.microsoft.com/office/drawing/2014/main" id="{1AEC1C6E-FBCE-478A-BCB5-A93F3CECFB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4910" y="502889"/>
              <a:ext cx="3056600" cy="5852222"/>
            </a:xfrm>
            <a:prstGeom prst="rect">
              <a:avLst/>
            </a:prstGeom>
          </p:spPr>
        </p:pic>
        <p:pic>
          <p:nvPicPr>
            <p:cNvPr id="18" name="Grafik 17">
              <a:extLst>
                <a:ext uri="{FF2B5EF4-FFF2-40B4-BE49-F238E27FC236}">
                  <a16:creationId xmlns:a16="http://schemas.microsoft.com/office/drawing/2014/main" id="{044DAE1B-07D5-4EEF-A05F-C71A39E3CA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8052" y="1125413"/>
              <a:ext cx="2670772" cy="4562083"/>
            </a:xfrm>
            <a:prstGeom prst="rect">
              <a:avLst/>
            </a:prstGeom>
          </p:spPr>
        </p:pic>
      </p:grpSp>
      <p:grpSp>
        <p:nvGrpSpPr>
          <p:cNvPr id="22" name="Gruppieren 21">
            <a:extLst>
              <a:ext uri="{FF2B5EF4-FFF2-40B4-BE49-F238E27FC236}">
                <a16:creationId xmlns:a16="http://schemas.microsoft.com/office/drawing/2014/main" id="{BA31D64A-7A57-43FC-8F4A-70F160694902}"/>
              </a:ext>
            </a:extLst>
          </p:cNvPr>
          <p:cNvGrpSpPr/>
          <p:nvPr/>
        </p:nvGrpSpPr>
        <p:grpSpPr>
          <a:xfrm>
            <a:off x="7360036" y="1828560"/>
            <a:ext cx="687698" cy="784992"/>
            <a:chOff x="8075731" y="70149"/>
            <a:chExt cx="3260963" cy="3914022"/>
          </a:xfrm>
        </p:grpSpPr>
        <p:grpSp>
          <p:nvGrpSpPr>
            <p:cNvPr id="23" name="Gruppieren 22">
              <a:extLst>
                <a:ext uri="{FF2B5EF4-FFF2-40B4-BE49-F238E27FC236}">
                  <a16:creationId xmlns:a16="http://schemas.microsoft.com/office/drawing/2014/main" id="{43027F0B-7F49-4408-BB40-7860CEBE79D5}"/>
                </a:ext>
              </a:extLst>
            </p:cNvPr>
            <p:cNvGrpSpPr/>
            <p:nvPr/>
          </p:nvGrpSpPr>
          <p:grpSpPr>
            <a:xfrm>
              <a:off x="8075731" y="70149"/>
              <a:ext cx="3260963" cy="3914022"/>
              <a:chOff x="8075731" y="70149"/>
              <a:chExt cx="3260963" cy="3914022"/>
            </a:xfrm>
          </p:grpSpPr>
          <p:grpSp>
            <p:nvGrpSpPr>
              <p:cNvPr id="27" name="Gruppieren 26">
                <a:extLst>
                  <a:ext uri="{FF2B5EF4-FFF2-40B4-BE49-F238E27FC236}">
                    <a16:creationId xmlns:a16="http://schemas.microsoft.com/office/drawing/2014/main" id="{66CC3B5C-818F-4BFD-806A-FBB7949E48F1}"/>
                  </a:ext>
                </a:extLst>
              </p:cNvPr>
              <p:cNvGrpSpPr/>
              <p:nvPr/>
            </p:nvGrpSpPr>
            <p:grpSpPr>
              <a:xfrm>
                <a:off x="8075731" y="70149"/>
                <a:ext cx="3260963" cy="3914022"/>
                <a:chOff x="8075731" y="70149"/>
                <a:chExt cx="3260963" cy="3914022"/>
              </a:xfrm>
            </p:grpSpPr>
            <p:pic>
              <p:nvPicPr>
                <p:cNvPr id="29" name="Grafik 28">
                  <a:extLst>
                    <a:ext uri="{FF2B5EF4-FFF2-40B4-BE49-F238E27FC236}">
                      <a16:creationId xmlns:a16="http://schemas.microsoft.com/office/drawing/2014/main" id="{E9C776E2-CAE7-439E-92BC-A0A339ED8CF7}"/>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30" name="Rechteck 29">
                  <a:extLst>
                    <a:ext uri="{FF2B5EF4-FFF2-40B4-BE49-F238E27FC236}">
                      <a16:creationId xmlns:a16="http://schemas.microsoft.com/office/drawing/2014/main" id="{75570322-D6D7-42BC-9A52-533CB42CB87F}"/>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8" name="Rechteck 27">
                <a:extLst>
                  <a:ext uri="{FF2B5EF4-FFF2-40B4-BE49-F238E27FC236}">
                    <a16:creationId xmlns:a16="http://schemas.microsoft.com/office/drawing/2014/main" id="{E3FD4436-442E-4B19-8A5E-CC6F61C2E842}"/>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4" name="Rechteck 23">
              <a:extLst>
                <a:ext uri="{FF2B5EF4-FFF2-40B4-BE49-F238E27FC236}">
                  <a16:creationId xmlns:a16="http://schemas.microsoft.com/office/drawing/2014/main" id="{2F4A158B-36AF-43D1-A447-90E50A024CE8}"/>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5" name="Rechteck 24">
              <a:extLst>
                <a:ext uri="{FF2B5EF4-FFF2-40B4-BE49-F238E27FC236}">
                  <a16:creationId xmlns:a16="http://schemas.microsoft.com/office/drawing/2014/main" id="{927E5923-C916-4598-9598-369D4BF91F7E}"/>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6" name="Rechteck 25">
              <a:extLst>
                <a:ext uri="{FF2B5EF4-FFF2-40B4-BE49-F238E27FC236}">
                  <a16:creationId xmlns:a16="http://schemas.microsoft.com/office/drawing/2014/main" id="{657E4D77-7098-4DFE-9E0A-287A86CA148E}"/>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2" name="Gruppieren 31">
            <a:extLst>
              <a:ext uri="{FF2B5EF4-FFF2-40B4-BE49-F238E27FC236}">
                <a16:creationId xmlns:a16="http://schemas.microsoft.com/office/drawing/2014/main" id="{A096ECA9-2D1D-4560-9512-740BB60B3A68}"/>
              </a:ext>
            </a:extLst>
          </p:cNvPr>
          <p:cNvGrpSpPr/>
          <p:nvPr/>
        </p:nvGrpSpPr>
        <p:grpSpPr>
          <a:xfrm>
            <a:off x="3809367" y="700124"/>
            <a:ext cx="3056600" cy="5852222"/>
            <a:chOff x="5852511" y="412474"/>
            <a:chExt cx="3056600" cy="5852222"/>
          </a:xfrm>
        </p:grpSpPr>
        <p:pic>
          <p:nvPicPr>
            <p:cNvPr id="33" name="Grafik 32">
              <a:extLst>
                <a:ext uri="{FF2B5EF4-FFF2-40B4-BE49-F238E27FC236}">
                  <a16:creationId xmlns:a16="http://schemas.microsoft.com/office/drawing/2014/main" id="{974A0AEB-C40D-4A23-A973-D638CA925B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52511" y="412474"/>
              <a:ext cx="3056600" cy="5852222"/>
            </a:xfrm>
            <a:prstGeom prst="rect">
              <a:avLst/>
            </a:prstGeom>
          </p:spPr>
        </p:pic>
        <p:pic>
          <p:nvPicPr>
            <p:cNvPr id="34" name="Grafik 33">
              <a:extLst>
                <a:ext uri="{FF2B5EF4-FFF2-40B4-BE49-F238E27FC236}">
                  <a16:creationId xmlns:a16="http://schemas.microsoft.com/office/drawing/2014/main" id="{1B252D7C-CCF3-4D12-A8AE-25F08B564F5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51994" y="1034999"/>
              <a:ext cx="2671560" cy="4554667"/>
            </a:xfrm>
            <a:prstGeom prst="rect">
              <a:avLst/>
            </a:prstGeom>
          </p:spPr>
        </p:pic>
      </p:grpSp>
      <p:grpSp>
        <p:nvGrpSpPr>
          <p:cNvPr id="7" name="Gruppieren 6">
            <a:extLst>
              <a:ext uri="{FF2B5EF4-FFF2-40B4-BE49-F238E27FC236}">
                <a16:creationId xmlns:a16="http://schemas.microsoft.com/office/drawing/2014/main" id="{7F685299-02CE-4B3D-B592-3F8FF6EDD991}"/>
              </a:ext>
            </a:extLst>
          </p:cNvPr>
          <p:cNvGrpSpPr/>
          <p:nvPr/>
        </p:nvGrpSpPr>
        <p:grpSpPr>
          <a:xfrm>
            <a:off x="3810606" y="1694221"/>
            <a:ext cx="698084" cy="798197"/>
            <a:chOff x="8075731" y="70149"/>
            <a:chExt cx="3260963" cy="3914022"/>
          </a:xfrm>
        </p:grpSpPr>
        <p:grpSp>
          <p:nvGrpSpPr>
            <p:cNvPr id="8" name="Gruppieren 7">
              <a:extLst>
                <a:ext uri="{FF2B5EF4-FFF2-40B4-BE49-F238E27FC236}">
                  <a16:creationId xmlns:a16="http://schemas.microsoft.com/office/drawing/2014/main" id="{D014F869-BA13-4ED4-AFA8-4AEB7888D397}"/>
                </a:ext>
              </a:extLst>
            </p:cNvPr>
            <p:cNvGrpSpPr/>
            <p:nvPr/>
          </p:nvGrpSpPr>
          <p:grpSpPr>
            <a:xfrm>
              <a:off x="8075731" y="70149"/>
              <a:ext cx="3260963" cy="3914022"/>
              <a:chOff x="8075731" y="70149"/>
              <a:chExt cx="3260963" cy="3914022"/>
            </a:xfrm>
          </p:grpSpPr>
          <p:grpSp>
            <p:nvGrpSpPr>
              <p:cNvPr id="12" name="Gruppieren 11">
                <a:extLst>
                  <a:ext uri="{FF2B5EF4-FFF2-40B4-BE49-F238E27FC236}">
                    <a16:creationId xmlns:a16="http://schemas.microsoft.com/office/drawing/2014/main" id="{F0DA2D48-040E-42F8-B398-E0D7F9238A67}"/>
                  </a:ext>
                </a:extLst>
              </p:cNvPr>
              <p:cNvGrpSpPr/>
              <p:nvPr/>
            </p:nvGrpSpPr>
            <p:grpSpPr>
              <a:xfrm>
                <a:off x="8075731" y="70149"/>
                <a:ext cx="3260963" cy="3914022"/>
                <a:chOff x="8075731" y="70149"/>
                <a:chExt cx="3260963" cy="3914022"/>
              </a:xfrm>
            </p:grpSpPr>
            <p:pic>
              <p:nvPicPr>
                <p:cNvPr id="14" name="Grafik 13">
                  <a:extLst>
                    <a:ext uri="{FF2B5EF4-FFF2-40B4-BE49-F238E27FC236}">
                      <a16:creationId xmlns:a16="http://schemas.microsoft.com/office/drawing/2014/main" id="{0551EE23-469F-4245-9C86-A7A88D639379}"/>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5" name="Rechteck 14">
                  <a:extLst>
                    <a:ext uri="{FF2B5EF4-FFF2-40B4-BE49-F238E27FC236}">
                      <a16:creationId xmlns:a16="http://schemas.microsoft.com/office/drawing/2014/main" id="{763C7CF6-B835-4AFE-8490-41484C240F5A}"/>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3" name="Rechteck 12">
                <a:extLst>
                  <a:ext uri="{FF2B5EF4-FFF2-40B4-BE49-F238E27FC236}">
                    <a16:creationId xmlns:a16="http://schemas.microsoft.com/office/drawing/2014/main" id="{E90F5169-8D61-4E54-B1A6-75CEBA0F82D6}"/>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9" name="Rechteck 8">
              <a:extLst>
                <a:ext uri="{FF2B5EF4-FFF2-40B4-BE49-F238E27FC236}">
                  <a16:creationId xmlns:a16="http://schemas.microsoft.com/office/drawing/2014/main" id="{7A9AC664-2DA8-4BC3-9824-3F1C7A361D16}"/>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Rechteck 9">
              <a:extLst>
                <a:ext uri="{FF2B5EF4-FFF2-40B4-BE49-F238E27FC236}">
                  <a16:creationId xmlns:a16="http://schemas.microsoft.com/office/drawing/2014/main" id="{154593DC-9D66-42AF-B30E-011E67AA5EA1}"/>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1" name="Rechteck 10">
              <a:extLst>
                <a:ext uri="{FF2B5EF4-FFF2-40B4-BE49-F238E27FC236}">
                  <a16:creationId xmlns:a16="http://schemas.microsoft.com/office/drawing/2014/main" id="{8904FEE9-28C1-4B6E-887C-AE18FEE15A80}"/>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1" name="Sprechblase: rechteckig mit abgerundeten Ecken 30">
            <a:extLst>
              <a:ext uri="{FF2B5EF4-FFF2-40B4-BE49-F238E27FC236}">
                <a16:creationId xmlns:a16="http://schemas.microsoft.com/office/drawing/2014/main" id="{F4D75399-874F-4146-85D0-A63976E6F8BC}"/>
              </a:ext>
            </a:extLst>
          </p:cNvPr>
          <p:cNvSpPr/>
          <p:nvPr/>
        </p:nvSpPr>
        <p:spPr>
          <a:xfrm>
            <a:off x="5918479" y="2606061"/>
            <a:ext cx="2346711" cy="1724887"/>
          </a:xfrm>
          <a:prstGeom prst="wedgeRoundRectCallout">
            <a:avLst>
              <a:gd name="adj1" fmla="val -109520"/>
              <a:gd name="adj2" fmla="val -8235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With the home button you always get back to the front page.</a:t>
            </a:r>
          </a:p>
        </p:txBody>
      </p:sp>
      <p:grpSp>
        <p:nvGrpSpPr>
          <p:cNvPr id="35" name="Gruppieren 34">
            <a:extLst>
              <a:ext uri="{FF2B5EF4-FFF2-40B4-BE49-F238E27FC236}">
                <a16:creationId xmlns:a16="http://schemas.microsoft.com/office/drawing/2014/main" id="{963E5448-58D1-4FC9-84DE-BFD5B344A65E}"/>
              </a:ext>
            </a:extLst>
          </p:cNvPr>
          <p:cNvGrpSpPr/>
          <p:nvPr/>
        </p:nvGrpSpPr>
        <p:grpSpPr>
          <a:xfrm>
            <a:off x="385326" y="417951"/>
            <a:ext cx="2873167" cy="5764735"/>
            <a:chOff x="385326" y="417951"/>
            <a:chExt cx="2873167" cy="5764735"/>
          </a:xfrm>
        </p:grpSpPr>
        <p:grpSp>
          <p:nvGrpSpPr>
            <p:cNvPr id="36" name="Gruppieren 35">
              <a:extLst>
                <a:ext uri="{FF2B5EF4-FFF2-40B4-BE49-F238E27FC236}">
                  <a16:creationId xmlns:a16="http://schemas.microsoft.com/office/drawing/2014/main" id="{E3228E81-3C07-42A7-B48E-A6E0FF8E28EE}"/>
                </a:ext>
              </a:extLst>
            </p:cNvPr>
            <p:cNvGrpSpPr/>
            <p:nvPr/>
          </p:nvGrpSpPr>
          <p:grpSpPr>
            <a:xfrm>
              <a:off x="385326" y="417951"/>
              <a:ext cx="2873167" cy="5764735"/>
              <a:chOff x="5148065" y="322203"/>
              <a:chExt cx="3168689" cy="6346952"/>
            </a:xfrm>
          </p:grpSpPr>
          <p:grpSp>
            <p:nvGrpSpPr>
              <p:cNvPr id="38" name="Gruppieren 37">
                <a:extLst>
                  <a:ext uri="{FF2B5EF4-FFF2-40B4-BE49-F238E27FC236}">
                    <a16:creationId xmlns:a16="http://schemas.microsoft.com/office/drawing/2014/main" id="{1EEB08F8-1872-4B02-B929-EF55296861C6}"/>
                  </a:ext>
                </a:extLst>
              </p:cNvPr>
              <p:cNvGrpSpPr/>
              <p:nvPr/>
            </p:nvGrpSpPr>
            <p:grpSpPr>
              <a:xfrm>
                <a:off x="5148065" y="322203"/>
                <a:ext cx="3168689" cy="6346952"/>
                <a:chOff x="70220" y="373217"/>
                <a:chExt cx="3168689" cy="6346952"/>
              </a:xfrm>
            </p:grpSpPr>
            <p:pic>
              <p:nvPicPr>
                <p:cNvPr id="40" name="Grafik 39">
                  <a:extLst>
                    <a:ext uri="{FF2B5EF4-FFF2-40B4-BE49-F238E27FC236}">
                      <a16:creationId xmlns:a16="http://schemas.microsoft.com/office/drawing/2014/main" id="{35221848-D65A-4C61-BB7D-1025C640FF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20" y="373217"/>
                  <a:ext cx="3168689" cy="6346952"/>
                </a:xfrm>
                <a:prstGeom prst="rect">
                  <a:avLst/>
                </a:prstGeom>
              </p:spPr>
            </p:pic>
            <p:pic>
              <p:nvPicPr>
                <p:cNvPr id="41" name="Grafik 40">
                  <a:extLst>
                    <a:ext uri="{FF2B5EF4-FFF2-40B4-BE49-F238E27FC236}">
                      <a16:creationId xmlns:a16="http://schemas.microsoft.com/office/drawing/2014/main" id="{354C6039-5771-49AE-AA69-0FC28562A57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2328" y="1052585"/>
                  <a:ext cx="2804469" cy="4988215"/>
                </a:xfrm>
                <a:prstGeom prst="rect">
                  <a:avLst/>
                </a:prstGeom>
              </p:spPr>
            </p:pic>
          </p:grpSp>
          <p:pic>
            <p:nvPicPr>
              <p:cNvPr id="39" name="Grafik 38">
                <a:extLst>
                  <a:ext uri="{FF2B5EF4-FFF2-40B4-BE49-F238E27FC236}">
                    <a16:creationId xmlns:a16="http://schemas.microsoft.com/office/drawing/2014/main" id="{669B1E5B-3B43-456E-A2DB-F09DD682640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30173" y="947859"/>
                <a:ext cx="2855633" cy="5079219"/>
              </a:xfrm>
              <a:prstGeom prst="rect">
                <a:avLst/>
              </a:prstGeom>
            </p:spPr>
          </p:pic>
        </p:grpSp>
        <p:pic>
          <p:nvPicPr>
            <p:cNvPr id="37" name="Grafik 36">
              <a:extLst>
                <a:ext uri="{FF2B5EF4-FFF2-40B4-BE49-F238E27FC236}">
                  <a16:creationId xmlns:a16="http://schemas.microsoft.com/office/drawing/2014/main" id="{94CA063D-4F77-45DD-9C19-2233EF553D6C}"/>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0466" y="994839"/>
              <a:ext cx="2588635" cy="4594828"/>
            </a:xfrm>
            <a:prstGeom prst="rect">
              <a:avLst/>
            </a:prstGeom>
          </p:spPr>
        </p:pic>
      </p:grpSp>
      <p:grpSp>
        <p:nvGrpSpPr>
          <p:cNvPr id="42" name="Gruppieren 41">
            <a:extLst>
              <a:ext uri="{FF2B5EF4-FFF2-40B4-BE49-F238E27FC236}">
                <a16:creationId xmlns:a16="http://schemas.microsoft.com/office/drawing/2014/main" id="{7991B5A8-B1B4-4002-8F71-536852ACDA9F}"/>
              </a:ext>
            </a:extLst>
          </p:cNvPr>
          <p:cNvGrpSpPr/>
          <p:nvPr/>
        </p:nvGrpSpPr>
        <p:grpSpPr>
          <a:xfrm>
            <a:off x="630718" y="3098289"/>
            <a:ext cx="717230" cy="756913"/>
            <a:chOff x="8075731" y="70149"/>
            <a:chExt cx="3260963" cy="3914022"/>
          </a:xfrm>
        </p:grpSpPr>
        <p:grpSp>
          <p:nvGrpSpPr>
            <p:cNvPr id="43" name="Gruppieren 42">
              <a:extLst>
                <a:ext uri="{FF2B5EF4-FFF2-40B4-BE49-F238E27FC236}">
                  <a16:creationId xmlns:a16="http://schemas.microsoft.com/office/drawing/2014/main" id="{B8B998DB-60EB-4A4E-BAF0-ED46243FF018}"/>
                </a:ext>
              </a:extLst>
            </p:cNvPr>
            <p:cNvGrpSpPr/>
            <p:nvPr/>
          </p:nvGrpSpPr>
          <p:grpSpPr>
            <a:xfrm>
              <a:off x="8075731" y="70149"/>
              <a:ext cx="3260963" cy="3914022"/>
              <a:chOff x="8075731" y="70149"/>
              <a:chExt cx="3260963" cy="3914022"/>
            </a:xfrm>
          </p:grpSpPr>
          <p:grpSp>
            <p:nvGrpSpPr>
              <p:cNvPr id="47" name="Gruppieren 46">
                <a:extLst>
                  <a:ext uri="{FF2B5EF4-FFF2-40B4-BE49-F238E27FC236}">
                    <a16:creationId xmlns:a16="http://schemas.microsoft.com/office/drawing/2014/main" id="{4CA3FB50-400F-45E9-9EB9-910457AE71E3}"/>
                  </a:ext>
                </a:extLst>
              </p:cNvPr>
              <p:cNvGrpSpPr/>
              <p:nvPr/>
            </p:nvGrpSpPr>
            <p:grpSpPr>
              <a:xfrm>
                <a:off x="8075731" y="70149"/>
                <a:ext cx="3260963" cy="3914022"/>
                <a:chOff x="8075731" y="70149"/>
                <a:chExt cx="3260963" cy="3914022"/>
              </a:xfrm>
            </p:grpSpPr>
            <p:pic>
              <p:nvPicPr>
                <p:cNvPr id="49" name="Grafik 48">
                  <a:extLst>
                    <a:ext uri="{FF2B5EF4-FFF2-40B4-BE49-F238E27FC236}">
                      <a16:creationId xmlns:a16="http://schemas.microsoft.com/office/drawing/2014/main" id="{3D1FEA7D-E26E-46D4-9AC0-9D2D6DA464CE}"/>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50" name="Rechteck 49">
                  <a:extLst>
                    <a:ext uri="{FF2B5EF4-FFF2-40B4-BE49-F238E27FC236}">
                      <a16:creationId xmlns:a16="http://schemas.microsoft.com/office/drawing/2014/main" id="{9927A826-F3EF-46A3-AC3A-9E5D66DAB3B4}"/>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48" name="Rechteck 47">
                <a:extLst>
                  <a:ext uri="{FF2B5EF4-FFF2-40B4-BE49-F238E27FC236}">
                    <a16:creationId xmlns:a16="http://schemas.microsoft.com/office/drawing/2014/main" id="{9B9CC6A6-6F40-4644-90CC-4F426EC9364A}"/>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44" name="Rechteck 43">
              <a:extLst>
                <a:ext uri="{FF2B5EF4-FFF2-40B4-BE49-F238E27FC236}">
                  <a16:creationId xmlns:a16="http://schemas.microsoft.com/office/drawing/2014/main" id="{F40F642A-E42F-4BBA-98EA-38C9DAEB5AC3}"/>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5" name="Rechteck 44">
              <a:extLst>
                <a:ext uri="{FF2B5EF4-FFF2-40B4-BE49-F238E27FC236}">
                  <a16:creationId xmlns:a16="http://schemas.microsoft.com/office/drawing/2014/main" id="{27A35269-21E5-4E17-A154-2E1B03D827AA}"/>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6" name="Rechteck 45">
              <a:extLst>
                <a:ext uri="{FF2B5EF4-FFF2-40B4-BE49-F238E27FC236}">
                  <a16:creationId xmlns:a16="http://schemas.microsoft.com/office/drawing/2014/main" id="{0BF599B2-E474-4713-B5A1-77E861B8DEF6}"/>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3151496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B4C94352-3FA0-474A-9368-F709542192F3}"/>
              </a:ext>
            </a:extLst>
          </p:cNvPr>
          <p:cNvGrpSpPr/>
          <p:nvPr/>
        </p:nvGrpSpPr>
        <p:grpSpPr>
          <a:xfrm>
            <a:off x="955778" y="417951"/>
            <a:ext cx="2873167" cy="5852221"/>
            <a:chOff x="955778" y="417951"/>
            <a:chExt cx="2873167" cy="5852221"/>
          </a:xfrm>
        </p:grpSpPr>
        <p:grpSp>
          <p:nvGrpSpPr>
            <p:cNvPr id="5" name="Gruppieren 4">
              <a:extLst>
                <a:ext uri="{FF2B5EF4-FFF2-40B4-BE49-F238E27FC236}">
                  <a16:creationId xmlns:a16="http://schemas.microsoft.com/office/drawing/2014/main" id="{A7C18456-8125-43BD-9996-61C7C1BB7123}"/>
                </a:ext>
              </a:extLst>
            </p:cNvPr>
            <p:cNvGrpSpPr/>
            <p:nvPr/>
          </p:nvGrpSpPr>
          <p:grpSpPr>
            <a:xfrm>
              <a:off x="955778" y="417951"/>
              <a:ext cx="2873167" cy="5852221"/>
              <a:chOff x="5148065" y="322203"/>
              <a:chExt cx="3168689" cy="6346952"/>
            </a:xfrm>
          </p:grpSpPr>
          <p:grpSp>
            <p:nvGrpSpPr>
              <p:cNvPr id="7" name="Gruppieren 6">
                <a:extLst>
                  <a:ext uri="{FF2B5EF4-FFF2-40B4-BE49-F238E27FC236}">
                    <a16:creationId xmlns:a16="http://schemas.microsoft.com/office/drawing/2014/main" id="{15546694-FB28-4F0F-886E-9A80B063F3E3}"/>
                  </a:ext>
                </a:extLst>
              </p:cNvPr>
              <p:cNvGrpSpPr/>
              <p:nvPr/>
            </p:nvGrpSpPr>
            <p:grpSpPr>
              <a:xfrm>
                <a:off x="5148065" y="322203"/>
                <a:ext cx="3168689" cy="6346952"/>
                <a:chOff x="70220" y="373217"/>
                <a:chExt cx="3168689" cy="6346952"/>
              </a:xfrm>
            </p:grpSpPr>
            <p:pic>
              <p:nvPicPr>
                <p:cNvPr id="9" name="Grafik 8">
                  <a:extLst>
                    <a:ext uri="{FF2B5EF4-FFF2-40B4-BE49-F238E27FC236}">
                      <a16:creationId xmlns:a16="http://schemas.microsoft.com/office/drawing/2014/main" id="{DEA14AEB-3DA6-48B3-8BE8-62E85A9AD6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20" y="373217"/>
                  <a:ext cx="3168689" cy="6346952"/>
                </a:xfrm>
                <a:prstGeom prst="rect">
                  <a:avLst/>
                </a:prstGeom>
              </p:spPr>
            </p:pic>
            <p:pic>
              <p:nvPicPr>
                <p:cNvPr id="10" name="Grafik 9">
                  <a:extLst>
                    <a:ext uri="{FF2B5EF4-FFF2-40B4-BE49-F238E27FC236}">
                      <a16:creationId xmlns:a16="http://schemas.microsoft.com/office/drawing/2014/main" id="{438883E2-6AED-44E3-802C-1007AE629F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328" y="1052585"/>
                  <a:ext cx="2804469" cy="4988215"/>
                </a:xfrm>
                <a:prstGeom prst="rect">
                  <a:avLst/>
                </a:prstGeom>
              </p:spPr>
            </p:pic>
          </p:grpSp>
          <p:pic>
            <p:nvPicPr>
              <p:cNvPr id="8" name="Grafik 7">
                <a:extLst>
                  <a:ext uri="{FF2B5EF4-FFF2-40B4-BE49-F238E27FC236}">
                    <a16:creationId xmlns:a16="http://schemas.microsoft.com/office/drawing/2014/main" id="{A946AE30-5E79-4BEC-BF48-8012EDF4265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30173" y="947859"/>
                <a:ext cx="2855633" cy="5079219"/>
              </a:xfrm>
              <a:prstGeom prst="rect">
                <a:avLst/>
              </a:prstGeom>
            </p:spPr>
          </p:pic>
        </p:grpSp>
        <p:pic>
          <p:nvPicPr>
            <p:cNvPr id="4" name="Grafik 3">
              <a:extLst>
                <a:ext uri="{FF2B5EF4-FFF2-40B4-BE49-F238E27FC236}">
                  <a16:creationId xmlns:a16="http://schemas.microsoft.com/office/drawing/2014/main" id="{7B57E068-78A1-47B1-A0E6-83B4705B771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1171" y="1009980"/>
              <a:ext cx="2609039" cy="4668163"/>
            </a:xfrm>
            <a:prstGeom prst="rect">
              <a:avLst/>
            </a:prstGeom>
          </p:spPr>
        </p:pic>
      </p:grpSp>
      <p:grpSp>
        <p:nvGrpSpPr>
          <p:cNvPr id="11" name="Gruppieren 10">
            <a:extLst>
              <a:ext uri="{FF2B5EF4-FFF2-40B4-BE49-F238E27FC236}">
                <a16:creationId xmlns:a16="http://schemas.microsoft.com/office/drawing/2014/main" id="{0918CC3D-832F-4848-9E84-544083953E58}"/>
              </a:ext>
            </a:extLst>
          </p:cNvPr>
          <p:cNvGrpSpPr/>
          <p:nvPr/>
        </p:nvGrpSpPr>
        <p:grpSpPr>
          <a:xfrm>
            <a:off x="1205816" y="4992506"/>
            <a:ext cx="661891" cy="700779"/>
            <a:chOff x="8075731" y="70149"/>
            <a:chExt cx="3260963" cy="3914022"/>
          </a:xfrm>
        </p:grpSpPr>
        <p:grpSp>
          <p:nvGrpSpPr>
            <p:cNvPr id="12" name="Gruppieren 11">
              <a:extLst>
                <a:ext uri="{FF2B5EF4-FFF2-40B4-BE49-F238E27FC236}">
                  <a16:creationId xmlns:a16="http://schemas.microsoft.com/office/drawing/2014/main" id="{79742B93-1AA3-4009-A490-64C52A38CEF4}"/>
                </a:ext>
              </a:extLst>
            </p:cNvPr>
            <p:cNvGrpSpPr/>
            <p:nvPr/>
          </p:nvGrpSpPr>
          <p:grpSpPr>
            <a:xfrm>
              <a:off x="8075731" y="70149"/>
              <a:ext cx="3260963" cy="3914022"/>
              <a:chOff x="8075731" y="70149"/>
              <a:chExt cx="3260963" cy="3914022"/>
            </a:xfrm>
          </p:grpSpPr>
          <p:grpSp>
            <p:nvGrpSpPr>
              <p:cNvPr id="16" name="Gruppieren 15">
                <a:extLst>
                  <a:ext uri="{FF2B5EF4-FFF2-40B4-BE49-F238E27FC236}">
                    <a16:creationId xmlns:a16="http://schemas.microsoft.com/office/drawing/2014/main" id="{2D6E8C78-F4BE-4CC3-9D23-72CCA6E9B354}"/>
                  </a:ext>
                </a:extLst>
              </p:cNvPr>
              <p:cNvGrpSpPr/>
              <p:nvPr/>
            </p:nvGrpSpPr>
            <p:grpSpPr>
              <a:xfrm>
                <a:off x="8075731" y="70149"/>
                <a:ext cx="3260963" cy="3914022"/>
                <a:chOff x="8075731" y="70149"/>
                <a:chExt cx="3260963" cy="3914022"/>
              </a:xfrm>
            </p:grpSpPr>
            <p:pic>
              <p:nvPicPr>
                <p:cNvPr id="18" name="Grafik 17">
                  <a:extLst>
                    <a:ext uri="{FF2B5EF4-FFF2-40B4-BE49-F238E27FC236}">
                      <a16:creationId xmlns:a16="http://schemas.microsoft.com/office/drawing/2014/main" id="{459E5130-6DD7-4E26-B234-144827824123}"/>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9" name="Rechteck 18">
                  <a:extLst>
                    <a:ext uri="{FF2B5EF4-FFF2-40B4-BE49-F238E27FC236}">
                      <a16:creationId xmlns:a16="http://schemas.microsoft.com/office/drawing/2014/main" id="{FCBE6DD2-0FBC-4437-BC6F-4A6898C51750}"/>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7" name="Rechteck 16">
                <a:extLst>
                  <a:ext uri="{FF2B5EF4-FFF2-40B4-BE49-F238E27FC236}">
                    <a16:creationId xmlns:a16="http://schemas.microsoft.com/office/drawing/2014/main" id="{76FFCDD7-91E9-4894-93DF-D6BB44DF96A3}"/>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3" name="Rechteck 12">
              <a:extLst>
                <a:ext uri="{FF2B5EF4-FFF2-40B4-BE49-F238E27FC236}">
                  <a16:creationId xmlns:a16="http://schemas.microsoft.com/office/drawing/2014/main" id="{21F6A6ED-26A3-4559-BF11-1A58C0FD36B8}"/>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4" name="Rechteck 13">
              <a:extLst>
                <a:ext uri="{FF2B5EF4-FFF2-40B4-BE49-F238E27FC236}">
                  <a16:creationId xmlns:a16="http://schemas.microsoft.com/office/drawing/2014/main" id="{42E0013C-9384-41C9-A370-CE359AFC1720}"/>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5" name="Rechteck 14">
              <a:extLst>
                <a:ext uri="{FF2B5EF4-FFF2-40B4-BE49-F238E27FC236}">
                  <a16:creationId xmlns:a16="http://schemas.microsoft.com/office/drawing/2014/main" id="{FAF5E9A7-AE95-467A-9863-920C96DA8D4C}"/>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9" name="Gruppieren 38">
            <a:extLst>
              <a:ext uri="{FF2B5EF4-FFF2-40B4-BE49-F238E27FC236}">
                <a16:creationId xmlns:a16="http://schemas.microsoft.com/office/drawing/2014/main" id="{A0E8F5E2-243B-4414-8AED-C1A1FA4878E8}"/>
              </a:ext>
            </a:extLst>
          </p:cNvPr>
          <p:cNvGrpSpPr/>
          <p:nvPr/>
        </p:nvGrpSpPr>
        <p:grpSpPr>
          <a:xfrm>
            <a:off x="4451548" y="412474"/>
            <a:ext cx="3056600" cy="5852222"/>
            <a:chOff x="4451548" y="412474"/>
            <a:chExt cx="3056600" cy="5852222"/>
          </a:xfrm>
        </p:grpSpPr>
        <p:pic>
          <p:nvPicPr>
            <p:cNvPr id="23" name="Grafik 22">
              <a:extLst>
                <a:ext uri="{FF2B5EF4-FFF2-40B4-BE49-F238E27FC236}">
                  <a16:creationId xmlns:a16="http://schemas.microsoft.com/office/drawing/2014/main" id="{CA016F85-F9D3-4D20-AADB-6FF5D34CAE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1548" y="412474"/>
              <a:ext cx="3056600" cy="5852222"/>
            </a:xfrm>
            <a:prstGeom prst="rect">
              <a:avLst/>
            </a:prstGeom>
          </p:spPr>
        </p:pic>
        <p:pic>
          <p:nvPicPr>
            <p:cNvPr id="6" name="Grafik 5">
              <a:extLst>
                <a:ext uri="{FF2B5EF4-FFF2-40B4-BE49-F238E27FC236}">
                  <a16:creationId xmlns:a16="http://schemas.microsoft.com/office/drawing/2014/main" id="{334EF843-EECD-4834-B963-2DC1F294B10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55891" y="1044363"/>
              <a:ext cx="2676088" cy="4550749"/>
            </a:xfrm>
            <a:prstGeom prst="rect">
              <a:avLst/>
            </a:prstGeom>
          </p:spPr>
        </p:pic>
      </p:grpSp>
      <p:grpSp>
        <p:nvGrpSpPr>
          <p:cNvPr id="28" name="Gruppieren 27">
            <a:extLst>
              <a:ext uri="{FF2B5EF4-FFF2-40B4-BE49-F238E27FC236}">
                <a16:creationId xmlns:a16="http://schemas.microsoft.com/office/drawing/2014/main" id="{514B0B6F-D745-4366-923D-4EE9C9FEDF53}"/>
              </a:ext>
            </a:extLst>
          </p:cNvPr>
          <p:cNvGrpSpPr/>
          <p:nvPr/>
        </p:nvGrpSpPr>
        <p:grpSpPr>
          <a:xfrm>
            <a:off x="6425020" y="1421101"/>
            <a:ext cx="661891" cy="700779"/>
            <a:chOff x="8075731" y="70149"/>
            <a:chExt cx="3260963" cy="3914022"/>
          </a:xfrm>
        </p:grpSpPr>
        <p:grpSp>
          <p:nvGrpSpPr>
            <p:cNvPr id="29" name="Gruppieren 28">
              <a:extLst>
                <a:ext uri="{FF2B5EF4-FFF2-40B4-BE49-F238E27FC236}">
                  <a16:creationId xmlns:a16="http://schemas.microsoft.com/office/drawing/2014/main" id="{921D39D9-02EF-4453-8F57-1C949FBD031E}"/>
                </a:ext>
              </a:extLst>
            </p:cNvPr>
            <p:cNvGrpSpPr/>
            <p:nvPr/>
          </p:nvGrpSpPr>
          <p:grpSpPr>
            <a:xfrm>
              <a:off x="8075731" y="70149"/>
              <a:ext cx="3260963" cy="3914022"/>
              <a:chOff x="8075731" y="70149"/>
              <a:chExt cx="3260963" cy="3914022"/>
            </a:xfrm>
          </p:grpSpPr>
          <p:grpSp>
            <p:nvGrpSpPr>
              <p:cNvPr id="33" name="Gruppieren 32">
                <a:extLst>
                  <a:ext uri="{FF2B5EF4-FFF2-40B4-BE49-F238E27FC236}">
                    <a16:creationId xmlns:a16="http://schemas.microsoft.com/office/drawing/2014/main" id="{F1FB176E-BD79-4912-A4BA-A04E3A76A36D}"/>
                  </a:ext>
                </a:extLst>
              </p:cNvPr>
              <p:cNvGrpSpPr/>
              <p:nvPr/>
            </p:nvGrpSpPr>
            <p:grpSpPr>
              <a:xfrm>
                <a:off x="8075731" y="70149"/>
                <a:ext cx="3260963" cy="3914022"/>
                <a:chOff x="8075731" y="70149"/>
                <a:chExt cx="3260963" cy="3914022"/>
              </a:xfrm>
            </p:grpSpPr>
            <p:pic>
              <p:nvPicPr>
                <p:cNvPr id="35" name="Grafik 34">
                  <a:extLst>
                    <a:ext uri="{FF2B5EF4-FFF2-40B4-BE49-F238E27FC236}">
                      <a16:creationId xmlns:a16="http://schemas.microsoft.com/office/drawing/2014/main" id="{82FF573D-3313-41E4-A26C-A3C364CD7E56}"/>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36" name="Rechteck 35">
                  <a:extLst>
                    <a:ext uri="{FF2B5EF4-FFF2-40B4-BE49-F238E27FC236}">
                      <a16:creationId xmlns:a16="http://schemas.microsoft.com/office/drawing/2014/main" id="{28A8EE10-59AA-4F49-A8BF-601489AE6F5A}"/>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4" name="Rechteck 33">
                <a:extLst>
                  <a:ext uri="{FF2B5EF4-FFF2-40B4-BE49-F238E27FC236}">
                    <a16:creationId xmlns:a16="http://schemas.microsoft.com/office/drawing/2014/main" id="{D2639B1A-0394-4075-962F-E1C079EB5C0C}"/>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0" name="Rechteck 29">
              <a:extLst>
                <a:ext uri="{FF2B5EF4-FFF2-40B4-BE49-F238E27FC236}">
                  <a16:creationId xmlns:a16="http://schemas.microsoft.com/office/drawing/2014/main" id="{BB5F9842-2B78-460A-871D-AE43F8EA4382}"/>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1" name="Rechteck 30">
              <a:extLst>
                <a:ext uri="{FF2B5EF4-FFF2-40B4-BE49-F238E27FC236}">
                  <a16:creationId xmlns:a16="http://schemas.microsoft.com/office/drawing/2014/main" id="{11AE4292-E7E5-4351-9059-7AD49DFD217D}"/>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2" name="Rechteck 31">
              <a:extLst>
                <a:ext uri="{FF2B5EF4-FFF2-40B4-BE49-F238E27FC236}">
                  <a16:creationId xmlns:a16="http://schemas.microsoft.com/office/drawing/2014/main" id="{2BF1816F-534A-43D0-B827-86D53087BE5C}"/>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7" name="Gruppieren 36">
            <a:extLst>
              <a:ext uri="{FF2B5EF4-FFF2-40B4-BE49-F238E27FC236}">
                <a16:creationId xmlns:a16="http://schemas.microsoft.com/office/drawing/2014/main" id="{807A54EE-CE7B-4876-B767-3FDEE3C7A9A9}"/>
              </a:ext>
            </a:extLst>
          </p:cNvPr>
          <p:cNvGrpSpPr/>
          <p:nvPr/>
        </p:nvGrpSpPr>
        <p:grpSpPr>
          <a:xfrm>
            <a:off x="8189245" y="412474"/>
            <a:ext cx="3046977" cy="5852222"/>
            <a:chOff x="8189245" y="412474"/>
            <a:chExt cx="3046977" cy="5852222"/>
          </a:xfrm>
        </p:grpSpPr>
        <p:pic>
          <p:nvPicPr>
            <p:cNvPr id="38" name="Grafik 37">
              <a:extLst>
                <a:ext uri="{FF2B5EF4-FFF2-40B4-BE49-F238E27FC236}">
                  <a16:creationId xmlns:a16="http://schemas.microsoft.com/office/drawing/2014/main" id="{14580660-0F63-4609-8E5C-8BD3BE09F7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89245" y="412474"/>
              <a:ext cx="3046977" cy="5852222"/>
            </a:xfrm>
            <a:prstGeom prst="rect">
              <a:avLst/>
            </a:prstGeom>
          </p:spPr>
        </p:pic>
        <p:pic>
          <p:nvPicPr>
            <p:cNvPr id="25" name="Grafik 24">
              <a:extLst>
                <a:ext uri="{FF2B5EF4-FFF2-40B4-BE49-F238E27FC236}">
                  <a16:creationId xmlns:a16="http://schemas.microsoft.com/office/drawing/2014/main" id="{FCF404BD-BB8A-4424-A706-1175CD911A6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397214" y="1044363"/>
              <a:ext cx="2673883" cy="4550749"/>
            </a:xfrm>
            <a:prstGeom prst="rect">
              <a:avLst/>
            </a:prstGeom>
          </p:spPr>
        </p:pic>
      </p:grpSp>
    </p:spTree>
    <p:extLst>
      <p:ext uri="{BB962C8B-B14F-4D97-AF65-F5344CB8AC3E}">
        <p14:creationId xmlns:p14="http://schemas.microsoft.com/office/powerpoint/2010/main" val="3371191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uppieren 22">
            <a:extLst>
              <a:ext uri="{FF2B5EF4-FFF2-40B4-BE49-F238E27FC236}">
                <a16:creationId xmlns:a16="http://schemas.microsoft.com/office/drawing/2014/main" id="{64BC4286-DACA-43F7-AEB3-B483A6F318E0}"/>
              </a:ext>
            </a:extLst>
          </p:cNvPr>
          <p:cNvGrpSpPr/>
          <p:nvPr/>
        </p:nvGrpSpPr>
        <p:grpSpPr>
          <a:xfrm>
            <a:off x="1652105" y="502889"/>
            <a:ext cx="3056600" cy="5852222"/>
            <a:chOff x="4451548" y="412474"/>
            <a:chExt cx="3056600" cy="5852222"/>
          </a:xfrm>
        </p:grpSpPr>
        <p:pic>
          <p:nvPicPr>
            <p:cNvPr id="24" name="Grafik 23">
              <a:extLst>
                <a:ext uri="{FF2B5EF4-FFF2-40B4-BE49-F238E27FC236}">
                  <a16:creationId xmlns:a16="http://schemas.microsoft.com/office/drawing/2014/main" id="{53B13627-B5E5-40F7-9114-9D281DDA89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1548" y="412474"/>
              <a:ext cx="3056600" cy="5852222"/>
            </a:xfrm>
            <a:prstGeom prst="rect">
              <a:avLst/>
            </a:prstGeom>
          </p:spPr>
        </p:pic>
        <p:pic>
          <p:nvPicPr>
            <p:cNvPr id="25" name="Grafik 24">
              <a:extLst>
                <a:ext uri="{FF2B5EF4-FFF2-40B4-BE49-F238E27FC236}">
                  <a16:creationId xmlns:a16="http://schemas.microsoft.com/office/drawing/2014/main" id="{253AC2FB-9DB3-44DF-92FA-0E8519C403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5891" y="1044363"/>
              <a:ext cx="2676088" cy="4550749"/>
            </a:xfrm>
            <a:prstGeom prst="rect">
              <a:avLst/>
            </a:prstGeom>
          </p:spPr>
        </p:pic>
      </p:grpSp>
      <p:grpSp>
        <p:nvGrpSpPr>
          <p:cNvPr id="11" name="Gruppieren 10">
            <a:extLst>
              <a:ext uri="{FF2B5EF4-FFF2-40B4-BE49-F238E27FC236}">
                <a16:creationId xmlns:a16="http://schemas.microsoft.com/office/drawing/2014/main" id="{8ED0145A-427F-4A52-9B56-228A6E3205C8}"/>
              </a:ext>
            </a:extLst>
          </p:cNvPr>
          <p:cNvGrpSpPr/>
          <p:nvPr/>
        </p:nvGrpSpPr>
        <p:grpSpPr>
          <a:xfrm>
            <a:off x="3603474" y="3059762"/>
            <a:ext cx="661891" cy="700779"/>
            <a:chOff x="8075731" y="70149"/>
            <a:chExt cx="3260963" cy="3914022"/>
          </a:xfrm>
        </p:grpSpPr>
        <p:grpSp>
          <p:nvGrpSpPr>
            <p:cNvPr id="12" name="Gruppieren 11">
              <a:extLst>
                <a:ext uri="{FF2B5EF4-FFF2-40B4-BE49-F238E27FC236}">
                  <a16:creationId xmlns:a16="http://schemas.microsoft.com/office/drawing/2014/main" id="{ED80041C-E6AB-4246-82CD-FE80B38E87FA}"/>
                </a:ext>
              </a:extLst>
            </p:cNvPr>
            <p:cNvGrpSpPr/>
            <p:nvPr/>
          </p:nvGrpSpPr>
          <p:grpSpPr>
            <a:xfrm>
              <a:off x="8075731" y="70149"/>
              <a:ext cx="3260963" cy="3914022"/>
              <a:chOff x="8075731" y="70149"/>
              <a:chExt cx="3260963" cy="3914022"/>
            </a:xfrm>
          </p:grpSpPr>
          <p:grpSp>
            <p:nvGrpSpPr>
              <p:cNvPr id="16" name="Gruppieren 15">
                <a:extLst>
                  <a:ext uri="{FF2B5EF4-FFF2-40B4-BE49-F238E27FC236}">
                    <a16:creationId xmlns:a16="http://schemas.microsoft.com/office/drawing/2014/main" id="{BE95D32D-6945-4CBA-935B-5879A29674AE}"/>
                  </a:ext>
                </a:extLst>
              </p:cNvPr>
              <p:cNvGrpSpPr/>
              <p:nvPr/>
            </p:nvGrpSpPr>
            <p:grpSpPr>
              <a:xfrm>
                <a:off x="8075731" y="70149"/>
                <a:ext cx="3260963" cy="3914022"/>
                <a:chOff x="8075731" y="70149"/>
                <a:chExt cx="3260963" cy="3914022"/>
              </a:xfrm>
            </p:grpSpPr>
            <p:pic>
              <p:nvPicPr>
                <p:cNvPr id="18" name="Grafik 17">
                  <a:extLst>
                    <a:ext uri="{FF2B5EF4-FFF2-40B4-BE49-F238E27FC236}">
                      <a16:creationId xmlns:a16="http://schemas.microsoft.com/office/drawing/2014/main" id="{424187FC-FD86-4543-B5AB-1AB7E828D4A5}"/>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9" name="Rechteck 18">
                  <a:extLst>
                    <a:ext uri="{FF2B5EF4-FFF2-40B4-BE49-F238E27FC236}">
                      <a16:creationId xmlns:a16="http://schemas.microsoft.com/office/drawing/2014/main" id="{94DFE92B-B2D3-4382-ABDB-AB75A3E6050B}"/>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7" name="Rechteck 16">
                <a:extLst>
                  <a:ext uri="{FF2B5EF4-FFF2-40B4-BE49-F238E27FC236}">
                    <a16:creationId xmlns:a16="http://schemas.microsoft.com/office/drawing/2014/main" id="{9CFF03B9-A4AD-44C5-9676-D3ACF728FC5A}"/>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3" name="Rechteck 12">
              <a:extLst>
                <a:ext uri="{FF2B5EF4-FFF2-40B4-BE49-F238E27FC236}">
                  <a16:creationId xmlns:a16="http://schemas.microsoft.com/office/drawing/2014/main" id="{E93D234B-A916-4FF6-8C9E-039F2335DCE0}"/>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4" name="Rechteck 13">
              <a:extLst>
                <a:ext uri="{FF2B5EF4-FFF2-40B4-BE49-F238E27FC236}">
                  <a16:creationId xmlns:a16="http://schemas.microsoft.com/office/drawing/2014/main" id="{5254BE89-D4E8-42F2-B09D-38FCA534DC01}"/>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5" name="Rechteck 14">
              <a:extLst>
                <a:ext uri="{FF2B5EF4-FFF2-40B4-BE49-F238E27FC236}">
                  <a16:creationId xmlns:a16="http://schemas.microsoft.com/office/drawing/2014/main" id="{B912666D-BA7F-4132-BBE5-FBE02087D4C3}"/>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8" name="Gruppieren 7">
            <a:extLst>
              <a:ext uri="{FF2B5EF4-FFF2-40B4-BE49-F238E27FC236}">
                <a16:creationId xmlns:a16="http://schemas.microsoft.com/office/drawing/2014/main" id="{BA28B71E-0F5C-4AA7-873D-60F4E9F0A8FC}"/>
              </a:ext>
            </a:extLst>
          </p:cNvPr>
          <p:cNvGrpSpPr/>
          <p:nvPr/>
        </p:nvGrpSpPr>
        <p:grpSpPr>
          <a:xfrm>
            <a:off x="6004910" y="502889"/>
            <a:ext cx="3056600" cy="5852222"/>
            <a:chOff x="6004910" y="502889"/>
            <a:chExt cx="3056600" cy="5852222"/>
          </a:xfrm>
        </p:grpSpPr>
        <p:pic>
          <p:nvPicPr>
            <p:cNvPr id="6" name="Grafik 5">
              <a:extLst>
                <a:ext uri="{FF2B5EF4-FFF2-40B4-BE49-F238E27FC236}">
                  <a16:creationId xmlns:a16="http://schemas.microsoft.com/office/drawing/2014/main" id="{69920364-0A32-42B7-8C7C-9E5956C976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4910" y="502889"/>
              <a:ext cx="3056600" cy="5852222"/>
            </a:xfrm>
            <a:prstGeom prst="rect">
              <a:avLst/>
            </a:prstGeom>
          </p:spPr>
        </p:pic>
        <p:pic>
          <p:nvPicPr>
            <p:cNvPr id="7" name="Grafik 6">
              <a:extLst>
                <a:ext uri="{FF2B5EF4-FFF2-40B4-BE49-F238E27FC236}">
                  <a16:creationId xmlns:a16="http://schemas.microsoft.com/office/drawing/2014/main" id="{9BB3FA42-1F65-463E-A82B-71F185EF770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19592" y="1134778"/>
              <a:ext cx="2655960" cy="4550749"/>
            </a:xfrm>
            <a:prstGeom prst="rect">
              <a:avLst/>
            </a:prstGeom>
          </p:spPr>
        </p:pic>
      </p:grpSp>
      <p:sp>
        <p:nvSpPr>
          <p:cNvPr id="20" name="Sprechblase: rechteckig mit abgerundeten Ecken 19">
            <a:extLst>
              <a:ext uri="{FF2B5EF4-FFF2-40B4-BE49-F238E27FC236}">
                <a16:creationId xmlns:a16="http://schemas.microsoft.com/office/drawing/2014/main" id="{2F447F43-649A-4855-B5D7-F10D030D5FED}"/>
              </a:ext>
            </a:extLst>
          </p:cNvPr>
          <p:cNvSpPr/>
          <p:nvPr/>
        </p:nvSpPr>
        <p:spPr>
          <a:xfrm>
            <a:off x="9158626" y="1776608"/>
            <a:ext cx="2941668" cy="1855825"/>
          </a:xfrm>
          <a:prstGeom prst="wedgeRoundRectCallout">
            <a:avLst>
              <a:gd name="adj1" fmla="val -81570"/>
              <a:gd name="adj2" fmla="val -135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Here you can find helpful background information on the different symptoms.</a:t>
            </a:r>
          </a:p>
        </p:txBody>
      </p:sp>
    </p:spTree>
    <p:extLst>
      <p:ext uri="{BB962C8B-B14F-4D97-AF65-F5344CB8AC3E}">
        <p14:creationId xmlns:p14="http://schemas.microsoft.com/office/powerpoint/2010/main" val="3570007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uppieren 13">
            <a:extLst>
              <a:ext uri="{FF2B5EF4-FFF2-40B4-BE49-F238E27FC236}">
                <a16:creationId xmlns:a16="http://schemas.microsoft.com/office/drawing/2014/main" id="{7C06FD08-A7EE-4339-A3FE-CCE1C639438A}"/>
              </a:ext>
            </a:extLst>
          </p:cNvPr>
          <p:cNvGrpSpPr/>
          <p:nvPr/>
        </p:nvGrpSpPr>
        <p:grpSpPr>
          <a:xfrm>
            <a:off x="1859350" y="563475"/>
            <a:ext cx="3056600" cy="5852222"/>
            <a:chOff x="1859350" y="563475"/>
            <a:chExt cx="3056600" cy="5852222"/>
          </a:xfrm>
        </p:grpSpPr>
        <p:pic>
          <p:nvPicPr>
            <p:cNvPr id="3" name="Grafik 2">
              <a:extLst>
                <a:ext uri="{FF2B5EF4-FFF2-40B4-BE49-F238E27FC236}">
                  <a16:creationId xmlns:a16="http://schemas.microsoft.com/office/drawing/2014/main" id="{0DDD1E4D-40FB-4A3C-97F4-5EA4D44F76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9350" y="563475"/>
              <a:ext cx="3056600" cy="5852222"/>
            </a:xfrm>
            <a:prstGeom prst="rect">
              <a:avLst/>
            </a:prstGeom>
          </p:spPr>
        </p:pic>
        <p:pic>
          <p:nvPicPr>
            <p:cNvPr id="30" name="Grafik 29">
              <a:extLst>
                <a:ext uri="{FF2B5EF4-FFF2-40B4-BE49-F238E27FC236}">
                  <a16:creationId xmlns:a16="http://schemas.microsoft.com/office/drawing/2014/main" id="{4D2D33FE-CA46-4599-8E67-27BAA1DFE3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7814" y="1162469"/>
              <a:ext cx="2698778" cy="4563103"/>
            </a:xfrm>
            <a:prstGeom prst="rect">
              <a:avLst/>
            </a:prstGeom>
          </p:spPr>
        </p:pic>
      </p:grpSp>
      <p:grpSp>
        <p:nvGrpSpPr>
          <p:cNvPr id="5" name="Gruppieren 4">
            <a:extLst>
              <a:ext uri="{FF2B5EF4-FFF2-40B4-BE49-F238E27FC236}">
                <a16:creationId xmlns:a16="http://schemas.microsoft.com/office/drawing/2014/main" id="{03DCD41D-E3AE-462D-BE33-A72C20A1CE22}"/>
              </a:ext>
            </a:extLst>
          </p:cNvPr>
          <p:cNvGrpSpPr/>
          <p:nvPr/>
        </p:nvGrpSpPr>
        <p:grpSpPr>
          <a:xfrm>
            <a:off x="2838709" y="3139196"/>
            <a:ext cx="661891" cy="700779"/>
            <a:chOff x="8075731" y="70149"/>
            <a:chExt cx="3260963" cy="3914022"/>
          </a:xfrm>
        </p:grpSpPr>
        <p:grpSp>
          <p:nvGrpSpPr>
            <p:cNvPr id="6" name="Gruppieren 5">
              <a:extLst>
                <a:ext uri="{FF2B5EF4-FFF2-40B4-BE49-F238E27FC236}">
                  <a16:creationId xmlns:a16="http://schemas.microsoft.com/office/drawing/2014/main" id="{BB959B6C-CC9E-41EA-BB47-81C315610C63}"/>
                </a:ext>
              </a:extLst>
            </p:cNvPr>
            <p:cNvGrpSpPr/>
            <p:nvPr/>
          </p:nvGrpSpPr>
          <p:grpSpPr>
            <a:xfrm>
              <a:off x="8075731" y="70149"/>
              <a:ext cx="3260963" cy="3914022"/>
              <a:chOff x="8075731" y="70149"/>
              <a:chExt cx="3260963" cy="3914022"/>
            </a:xfrm>
          </p:grpSpPr>
          <p:grpSp>
            <p:nvGrpSpPr>
              <p:cNvPr id="10" name="Gruppieren 9">
                <a:extLst>
                  <a:ext uri="{FF2B5EF4-FFF2-40B4-BE49-F238E27FC236}">
                    <a16:creationId xmlns:a16="http://schemas.microsoft.com/office/drawing/2014/main" id="{FE53F722-3048-44BF-8F55-71E90AFF5BF9}"/>
                  </a:ext>
                </a:extLst>
              </p:cNvPr>
              <p:cNvGrpSpPr/>
              <p:nvPr/>
            </p:nvGrpSpPr>
            <p:grpSpPr>
              <a:xfrm>
                <a:off x="8075731" y="70149"/>
                <a:ext cx="3260963" cy="3914022"/>
                <a:chOff x="8075731" y="70149"/>
                <a:chExt cx="3260963" cy="3914022"/>
              </a:xfrm>
            </p:grpSpPr>
            <p:pic>
              <p:nvPicPr>
                <p:cNvPr id="12" name="Grafik 11">
                  <a:extLst>
                    <a:ext uri="{FF2B5EF4-FFF2-40B4-BE49-F238E27FC236}">
                      <a16:creationId xmlns:a16="http://schemas.microsoft.com/office/drawing/2014/main" id="{CFCB665A-C69E-4A5F-9252-2CD915C3E7E5}"/>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3" name="Rechteck 12">
                  <a:extLst>
                    <a:ext uri="{FF2B5EF4-FFF2-40B4-BE49-F238E27FC236}">
                      <a16:creationId xmlns:a16="http://schemas.microsoft.com/office/drawing/2014/main" id="{E3482B0B-5D34-45B6-9E6B-E1C6DFA6283B}"/>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1" name="Rechteck 10">
                <a:extLst>
                  <a:ext uri="{FF2B5EF4-FFF2-40B4-BE49-F238E27FC236}">
                    <a16:creationId xmlns:a16="http://schemas.microsoft.com/office/drawing/2014/main" id="{6BE90275-12F8-47CF-A5C3-61541512B77E}"/>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 name="Rechteck 6">
              <a:extLst>
                <a:ext uri="{FF2B5EF4-FFF2-40B4-BE49-F238E27FC236}">
                  <a16:creationId xmlns:a16="http://schemas.microsoft.com/office/drawing/2014/main" id="{4E91B685-D869-4132-A79A-C2C2AC32E0BD}"/>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 name="Rechteck 7">
              <a:extLst>
                <a:ext uri="{FF2B5EF4-FFF2-40B4-BE49-F238E27FC236}">
                  <a16:creationId xmlns:a16="http://schemas.microsoft.com/office/drawing/2014/main" id="{6D350902-829A-4EAF-A7D8-F1ED5854ECFB}"/>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Rechteck 8">
              <a:extLst>
                <a:ext uri="{FF2B5EF4-FFF2-40B4-BE49-F238E27FC236}">
                  <a16:creationId xmlns:a16="http://schemas.microsoft.com/office/drawing/2014/main" id="{9CFAD734-8A31-437E-AFAB-A95148A5A07E}"/>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16" name="Gruppieren 15">
            <a:extLst>
              <a:ext uri="{FF2B5EF4-FFF2-40B4-BE49-F238E27FC236}">
                <a16:creationId xmlns:a16="http://schemas.microsoft.com/office/drawing/2014/main" id="{6D75102D-03A3-408C-871D-F6CD590DA06F}"/>
              </a:ext>
            </a:extLst>
          </p:cNvPr>
          <p:cNvGrpSpPr/>
          <p:nvPr/>
        </p:nvGrpSpPr>
        <p:grpSpPr>
          <a:xfrm>
            <a:off x="6004910" y="502889"/>
            <a:ext cx="3056600" cy="5852222"/>
            <a:chOff x="6004910" y="502889"/>
            <a:chExt cx="3056600" cy="5852222"/>
          </a:xfrm>
        </p:grpSpPr>
        <p:pic>
          <p:nvPicPr>
            <p:cNvPr id="15" name="Grafik 14">
              <a:extLst>
                <a:ext uri="{FF2B5EF4-FFF2-40B4-BE49-F238E27FC236}">
                  <a16:creationId xmlns:a16="http://schemas.microsoft.com/office/drawing/2014/main" id="{5C521B9F-1D9C-4B3D-A138-4754A16FE5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4910" y="502889"/>
              <a:ext cx="3056600" cy="5852222"/>
            </a:xfrm>
            <a:prstGeom prst="rect">
              <a:avLst/>
            </a:prstGeom>
          </p:spPr>
        </p:pic>
        <p:pic>
          <p:nvPicPr>
            <p:cNvPr id="4" name="Grafik 3">
              <a:extLst>
                <a:ext uri="{FF2B5EF4-FFF2-40B4-BE49-F238E27FC236}">
                  <a16:creationId xmlns:a16="http://schemas.microsoft.com/office/drawing/2014/main" id="{63363629-DF80-4460-B9D6-1753AC2179C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13259" y="1120435"/>
              <a:ext cx="2687460" cy="4549900"/>
            </a:xfrm>
            <a:prstGeom prst="rect">
              <a:avLst/>
            </a:prstGeom>
          </p:spPr>
        </p:pic>
      </p:grpSp>
      <p:sp>
        <p:nvSpPr>
          <p:cNvPr id="29" name="Sprechblase: rechteckig mit abgerundeten Ecken 28">
            <a:extLst>
              <a:ext uri="{FF2B5EF4-FFF2-40B4-BE49-F238E27FC236}">
                <a16:creationId xmlns:a16="http://schemas.microsoft.com/office/drawing/2014/main" id="{BF473167-5617-4EB2-BEC5-BC1B8B26FD8F}"/>
              </a:ext>
            </a:extLst>
          </p:cNvPr>
          <p:cNvSpPr/>
          <p:nvPr/>
        </p:nvSpPr>
        <p:spPr>
          <a:xfrm>
            <a:off x="9499204" y="905197"/>
            <a:ext cx="2346711" cy="1871559"/>
          </a:xfrm>
          <a:prstGeom prst="wedgeRoundRectCallout">
            <a:avLst>
              <a:gd name="adj1" fmla="val -85317"/>
              <a:gd name="adj2" fmla="val 558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Here you can find  helpful ways and strategies to cope better with the symptoms. </a:t>
            </a:r>
            <a:endParaRPr lang="de-CH" dirty="0"/>
          </a:p>
        </p:txBody>
      </p:sp>
      <p:grpSp>
        <p:nvGrpSpPr>
          <p:cNvPr id="20" name="Gruppieren 19">
            <a:extLst>
              <a:ext uri="{FF2B5EF4-FFF2-40B4-BE49-F238E27FC236}">
                <a16:creationId xmlns:a16="http://schemas.microsoft.com/office/drawing/2014/main" id="{073775F5-A461-45C3-B9A4-0AE8927DC5A4}"/>
              </a:ext>
            </a:extLst>
          </p:cNvPr>
          <p:cNvGrpSpPr/>
          <p:nvPr/>
        </p:nvGrpSpPr>
        <p:grpSpPr>
          <a:xfrm rot="16200000">
            <a:off x="8427733" y="3489585"/>
            <a:ext cx="661891" cy="700779"/>
            <a:chOff x="8075731" y="70149"/>
            <a:chExt cx="3260963" cy="3914022"/>
          </a:xfrm>
        </p:grpSpPr>
        <p:grpSp>
          <p:nvGrpSpPr>
            <p:cNvPr id="21" name="Gruppieren 20">
              <a:extLst>
                <a:ext uri="{FF2B5EF4-FFF2-40B4-BE49-F238E27FC236}">
                  <a16:creationId xmlns:a16="http://schemas.microsoft.com/office/drawing/2014/main" id="{5DE777E8-6919-4D44-A1CB-C734FA05EA4F}"/>
                </a:ext>
              </a:extLst>
            </p:cNvPr>
            <p:cNvGrpSpPr/>
            <p:nvPr/>
          </p:nvGrpSpPr>
          <p:grpSpPr>
            <a:xfrm>
              <a:off x="8075731" y="70149"/>
              <a:ext cx="3260963" cy="3914022"/>
              <a:chOff x="8075731" y="70149"/>
              <a:chExt cx="3260963" cy="3914022"/>
            </a:xfrm>
          </p:grpSpPr>
          <p:grpSp>
            <p:nvGrpSpPr>
              <p:cNvPr id="25" name="Gruppieren 24">
                <a:extLst>
                  <a:ext uri="{FF2B5EF4-FFF2-40B4-BE49-F238E27FC236}">
                    <a16:creationId xmlns:a16="http://schemas.microsoft.com/office/drawing/2014/main" id="{EF35F4B7-AA9C-45A7-ABAC-563121A166F7}"/>
                  </a:ext>
                </a:extLst>
              </p:cNvPr>
              <p:cNvGrpSpPr/>
              <p:nvPr/>
            </p:nvGrpSpPr>
            <p:grpSpPr>
              <a:xfrm>
                <a:off x="8075731" y="70149"/>
                <a:ext cx="3260963" cy="3914022"/>
                <a:chOff x="8075731" y="70149"/>
                <a:chExt cx="3260963" cy="3914022"/>
              </a:xfrm>
            </p:grpSpPr>
            <p:pic>
              <p:nvPicPr>
                <p:cNvPr id="27" name="Grafik 26">
                  <a:extLst>
                    <a:ext uri="{FF2B5EF4-FFF2-40B4-BE49-F238E27FC236}">
                      <a16:creationId xmlns:a16="http://schemas.microsoft.com/office/drawing/2014/main" id="{B5BA60CE-47EE-4ED6-B83E-026F3B76AF80}"/>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28" name="Rechteck 27">
                  <a:extLst>
                    <a:ext uri="{FF2B5EF4-FFF2-40B4-BE49-F238E27FC236}">
                      <a16:creationId xmlns:a16="http://schemas.microsoft.com/office/drawing/2014/main" id="{E87F7667-37B3-453B-AD22-6EE22C93F708}"/>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6" name="Rechteck 25">
                <a:extLst>
                  <a:ext uri="{FF2B5EF4-FFF2-40B4-BE49-F238E27FC236}">
                    <a16:creationId xmlns:a16="http://schemas.microsoft.com/office/drawing/2014/main" id="{4E58E436-B62F-466E-A850-2822E1BB3E27}"/>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22" name="Rechteck 21">
              <a:extLst>
                <a:ext uri="{FF2B5EF4-FFF2-40B4-BE49-F238E27FC236}">
                  <a16:creationId xmlns:a16="http://schemas.microsoft.com/office/drawing/2014/main" id="{11883120-3719-429D-B173-A51059FFD694}"/>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3" name="Rechteck 22">
              <a:extLst>
                <a:ext uri="{FF2B5EF4-FFF2-40B4-BE49-F238E27FC236}">
                  <a16:creationId xmlns:a16="http://schemas.microsoft.com/office/drawing/2014/main" id="{49CE9337-D2D3-450E-83FE-64D295C34982}"/>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4" name="Rechteck 23">
              <a:extLst>
                <a:ext uri="{FF2B5EF4-FFF2-40B4-BE49-F238E27FC236}">
                  <a16:creationId xmlns:a16="http://schemas.microsoft.com/office/drawing/2014/main" id="{D977E159-9C8F-48FB-A051-667B766779A7}"/>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2507900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42" presetClass="path" presetSubtype="0" accel="50000" decel="50000" fill="hold" nodeType="withEffect">
                                  <p:stCondLst>
                                    <p:cond delay="0"/>
                                  </p:stCondLst>
                                  <p:childTnLst>
                                    <p:animMotion origin="layout" path="M 6.25E-7 -3.7037E-6 L 0.00039 -0.15092 " pathEditMode="relative" rAng="0" ptsTypes="AA">
                                      <p:cBhvr>
                                        <p:cTn id="18" dur="2000" fill="hold"/>
                                        <p:tgtEl>
                                          <p:spTgt spid="20"/>
                                        </p:tgtEl>
                                        <p:attrNameLst>
                                          <p:attrName>ppt_x</p:attrName>
                                          <p:attrName>ppt_y</p:attrName>
                                        </p:attrNameLst>
                                      </p:cBhvr>
                                      <p:rCtr x="13" y="-75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9B4F0AD5-8239-455C-BE03-08B54BD99908}"/>
              </a:ext>
            </a:extLst>
          </p:cNvPr>
          <p:cNvGrpSpPr/>
          <p:nvPr/>
        </p:nvGrpSpPr>
        <p:grpSpPr>
          <a:xfrm>
            <a:off x="181550" y="412473"/>
            <a:ext cx="3056600" cy="5852222"/>
            <a:chOff x="181550" y="412473"/>
            <a:chExt cx="3056600" cy="5852222"/>
          </a:xfrm>
        </p:grpSpPr>
        <p:pic>
          <p:nvPicPr>
            <p:cNvPr id="3" name="Grafik 2">
              <a:extLst>
                <a:ext uri="{FF2B5EF4-FFF2-40B4-BE49-F238E27FC236}">
                  <a16:creationId xmlns:a16="http://schemas.microsoft.com/office/drawing/2014/main" id="{C8FF7577-0D16-4126-8E93-5D0984CC48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550" y="412473"/>
              <a:ext cx="3056600" cy="5852222"/>
            </a:xfrm>
            <a:prstGeom prst="rect">
              <a:avLst/>
            </a:prstGeom>
          </p:spPr>
        </p:pic>
        <p:pic>
          <p:nvPicPr>
            <p:cNvPr id="30" name="Grafik 29">
              <a:extLst>
                <a:ext uri="{FF2B5EF4-FFF2-40B4-BE49-F238E27FC236}">
                  <a16:creationId xmlns:a16="http://schemas.microsoft.com/office/drawing/2014/main" id="{2EEBB4E3-5798-45D2-8D66-D31E2DC502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294" y="1044362"/>
              <a:ext cx="2691679" cy="4550749"/>
            </a:xfrm>
            <a:prstGeom prst="rect">
              <a:avLst/>
            </a:prstGeom>
          </p:spPr>
        </p:pic>
      </p:grpSp>
      <p:grpSp>
        <p:nvGrpSpPr>
          <p:cNvPr id="13" name="Gruppieren 12">
            <a:extLst>
              <a:ext uri="{FF2B5EF4-FFF2-40B4-BE49-F238E27FC236}">
                <a16:creationId xmlns:a16="http://schemas.microsoft.com/office/drawing/2014/main" id="{DEC3C8C1-1D6B-4CEA-8060-9014CCE0576D}"/>
              </a:ext>
            </a:extLst>
          </p:cNvPr>
          <p:cNvGrpSpPr/>
          <p:nvPr/>
        </p:nvGrpSpPr>
        <p:grpSpPr>
          <a:xfrm>
            <a:off x="2224556" y="2008121"/>
            <a:ext cx="661891" cy="700779"/>
            <a:chOff x="8075731" y="70149"/>
            <a:chExt cx="3260963" cy="3914022"/>
          </a:xfrm>
        </p:grpSpPr>
        <p:grpSp>
          <p:nvGrpSpPr>
            <p:cNvPr id="14" name="Gruppieren 13">
              <a:extLst>
                <a:ext uri="{FF2B5EF4-FFF2-40B4-BE49-F238E27FC236}">
                  <a16:creationId xmlns:a16="http://schemas.microsoft.com/office/drawing/2014/main" id="{808D32E8-0B8A-4540-964A-1FE07B29FF2A}"/>
                </a:ext>
              </a:extLst>
            </p:cNvPr>
            <p:cNvGrpSpPr/>
            <p:nvPr/>
          </p:nvGrpSpPr>
          <p:grpSpPr>
            <a:xfrm>
              <a:off x="8075731" y="70149"/>
              <a:ext cx="3260963" cy="3914022"/>
              <a:chOff x="8075731" y="70149"/>
              <a:chExt cx="3260963" cy="3914022"/>
            </a:xfrm>
          </p:grpSpPr>
          <p:grpSp>
            <p:nvGrpSpPr>
              <p:cNvPr id="18" name="Gruppieren 17">
                <a:extLst>
                  <a:ext uri="{FF2B5EF4-FFF2-40B4-BE49-F238E27FC236}">
                    <a16:creationId xmlns:a16="http://schemas.microsoft.com/office/drawing/2014/main" id="{D29956BA-34E9-4660-9C51-080BE747573C}"/>
                  </a:ext>
                </a:extLst>
              </p:cNvPr>
              <p:cNvGrpSpPr/>
              <p:nvPr/>
            </p:nvGrpSpPr>
            <p:grpSpPr>
              <a:xfrm>
                <a:off x="8075731" y="70149"/>
                <a:ext cx="3260963" cy="3914022"/>
                <a:chOff x="8075731" y="70149"/>
                <a:chExt cx="3260963" cy="3914022"/>
              </a:xfrm>
            </p:grpSpPr>
            <p:pic>
              <p:nvPicPr>
                <p:cNvPr id="20" name="Grafik 19">
                  <a:extLst>
                    <a:ext uri="{FF2B5EF4-FFF2-40B4-BE49-F238E27FC236}">
                      <a16:creationId xmlns:a16="http://schemas.microsoft.com/office/drawing/2014/main" id="{AAAA1C7F-62DC-4726-A78D-EFB7F374213F}"/>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21" name="Rechteck 20">
                  <a:extLst>
                    <a:ext uri="{FF2B5EF4-FFF2-40B4-BE49-F238E27FC236}">
                      <a16:creationId xmlns:a16="http://schemas.microsoft.com/office/drawing/2014/main" id="{649699CA-1FDF-4871-87D2-834D6D45E331}"/>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9" name="Rechteck 18">
                <a:extLst>
                  <a:ext uri="{FF2B5EF4-FFF2-40B4-BE49-F238E27FC236}">
                    <a16:creationId xmlns:a16="http://schemas.microsoft.com/office/drawing/2014/main" id="{06017944-3F22-4293-9593-BC950BF76785}"/>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5" name="Rechteck 14">
              <a:extLst>
                <a:ext uri="{FF2B5EF4-FFF2-40B4-BE49-F238E27FC236}">
                  <a16:creationId xmlns:a16="http://schemas.microsoft.com/office/drawing/2014/main" id="{5EB2CE03-EBA2-4698-B44D-7B107EC55749}"/>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 name="Rechteck 15">
              <a:extLst>
                <a:ext uri="{FF2B5EF4-FFF2-40B4-BE49-F238E27FC236}">
                  <a16:creationId xmlns:a16="http://schemas.microsoft.com/office/drawing/2014/main" id="{A9694174-B791-4760-938E-7020BB551554}"/>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7" name="Rechteck 16">
              <a:extLst>
                <a:ext uri="{FF2B5EF4-FFF2-40B4-BE49-F238E27FC236}">
                  <a16:creationId xmlns:a16="http://schemas.microsoft.com/office/drawing/2014/main" id="{57A35F1B-8702-4F14-86AE-51703212E836}"/>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12" name="Gruppieren 11">
            <a:extLst>
              <a:ext uri="{FF2B5EF4-FFF2-40B4-BE49-F238E27FC236}">
                <a16:creationId xmlns:a16="http://schemas.microsoft.com/office/drawing/2014/main" id="{AD2078D5-CD04-4B4A-B992-B4C34D3ACECF}"/>
              </a:ext>
            </a:extLst>
          </p:cNvPr>
          <p:cNvGrpSpPr/>
          <p:nvPr/>
        </p:nvGrpSpPr>
        <p:grpSpPr>
          <a:xfrm>
            <a:off x="8726141" y="412474"/>
            <a:ext cx="3098565" cy="5852222"/>
            <a:chOff x="8726141" y="412474"/>
            <a:chExt cx="3098565" cy="5852222"/>
          </a:xfrm>
        </p:grpSpPr>
        <p:pic>
          <p:nvPicPr>
            <p:cNvPr id="10" name="Grafik 9">
              <a:extLst>
                <a:ext uri="{FF2B5EF4-FFF2-40B4-BE49-F238E27FC236}">
                  <a16:creationId xmlns:a16="http://schemas.microsoft.com/office/drawing/2014/main" id="{AE45DB17-E9D4-4A0A-BC6B-72124A17AD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26141" y="412474"/>
              <a:ext cx="3098565" cy="5852222"/>
            </a:xfrm>
            <a:prstGeom prst="rect">
              <a:avLst/>
            </a:prstGeom>
          </p:spPr>
        </p:pic>
        <p:pic>
          <p:nvPicPr>
            <p:cNvPr id="4" name="Grafik 3">
              <a:extLst>
                <a:ext uri="{FF2B5EF4-FFF2-40B4-BE49-F238E27FC236}">
                  <a16:creationId xmlns:a16="http://schemas.microsoft.com/office/drawing/2014/main" id="{CC64324D-0CF6-41D8-A3F7-6F75AD7604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44223" y="1044362"/>
              <a:ext cx="2682918" cy="4568604"/>
            </a:xfrm>
            <a:prstGeom prst="rect">
              <a:avLst/>
            </a:prstGeom>
          </p:spPr>
        </p:pic>
      </p:grpSp>
      <p:grpSp>
        <p:nvGrpSpPr>
          <p:cNvPr id="33" name="Gruppieren 32">
            <a:extLst>
              <a:ext uri="{FF2B5EF4-FFF2-40B4-BE49-F238E27FC236}">
                <a16:creationId xmlns:a16="http://schemas.microsoft.com/office/drawing/2014/main" id="{22793E1B-16EB-4AAC-B7A3-66C7D2A35FB1}"/>
              </a:ext>
            </a:extLst>
          </p:cNvPr>
          <p:cNvGrpSpPr/>
          <p:nvPr/>
        </p:nvGrpSpPr>
        <p:grpSpPr>
          <a:xfrm>
            <a:off x="9125583" y="3632433"/>
            <a:ext cx="661891" cy="700779"/>
            <a:chOff x="8075731" y="70149"/>
            <a:chExt cx="3260963" cy="3914022"/>
          </a:xfrm>
        </p:grpSpPr>
        <p:grpSp>
          <p:nvGrpSpPr>
            <p:cNvPr id="34" name="Gruppieren 33">
              <a:extLst>
                <a:ext uri="{FF2B5EF4-FFF2-40B4-BE49-F238E27FC236}">
                  <a16:creationId xmlns:a16="http://schemas.microsoft.com/office/drawing/2014/main" id="{3344F64F-8AEA-4C8B-BD99-8AB7B015EACC}"/>
                </a:ext>
              </a:extLst>
            </p:cNvPr>
            <p:cNvGrpSpPr/>
            <p:nvPr/>
          </p:nvGrpSpPr>
          <p:grpSpPr>
            <a:xfrm>
              <a:off x="8075731" y="70149"/>
              <a:ext cx="3260963" cy="3914022"/>
              <a:chOff x="8075731" y="70149"/>
              <a:chExt cx="3260963" cy="3914022"/>
            </a:xfrm>
          </p:grpSpPr>
          <p:grpSp>
            <p:nvGrpSpPr>
              <p:cNvPr id="38" name="Gruppieren 37">
                <a:extLst>
                  <a:ext uri="{FF2B5EF4-FFF2-40B4-BE49-F238E27FC236}">
                    <a16:creationId xmlns:a16="http://schemas.microsoft.com/office/drawing/2014/main" id="{75B9C55F-29A3-4396-AF77-C88329750AC4}"/>
                  </a:ext>
                </a:extLst>
              </p:cNvPr>
              <p:cNvGrpSpPr/>
              <p:nvPr/>
            </p:nvGrpSpPr>
            <p:grpSpPr>
              <a:xfrm>
                <a:off x="8075731" y="70149"/>
                <a:ext cx="3260963" cy="3914022"/>
                <a:chOff x="8075731" y="70149"/>
                <a:chExt cx="3260963" cy="3914022"/>
              </a:xfrm>
            </p:grpSpPr>
            <p:pic>
              <p:nvPicPr>
                <p:cNvPr id="40" name="Grafik 39">
                  <a:extLst>
                    <a:ext uri="{FF2B5EF4-FFF2-40B4-BE49-F238E27FC236}">
                      <a16:creationId xmlns:a16="http://schemas.microsoft.com/office/drawing/2014/main" id="{F3BDA670-9D20-4D77-AD17-C223EE770E80}"/>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41" name="Rechteck 40">
                  <a:extLst>
                    <a:ext uri="{FF2B5EF4-FFF2-40B4-BE49-F238E27FC236}">
                      <a16:creationId xmlns:a16="http://schemas.microsoft.com/office/drawing/2014/main" id="{9A8ED779-F1D6-47CF-BC96-542282D20E2B}"/>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9" name="Rechteck 38">
                <a:extLst>
                  <a:ext uri="{FF2B5EF4-FFF2-40B4-BE49-F238E27FC236}">
                    <a16:creationId xmlns:a16="http://schemas.microsoft.com/office/drawing/2014/main" id="{16FA8985-9256-4035-AA01-AE9BCD45F8FB}"/>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5" name="Rechteck 34">
              <a:extLst>
                <a:ext uri="{FF2B5EF4-FFF2-40B4-BE49-F238E27FC236}">
                  <a16:creationId xmlns:a16="http://schemas.microsoft.com/office/drawing/2014/main" id="{7C9D6891-670B-4EF4-A3ED-35C7F3D47D0C}"/>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6" name="Rechteck 35">
              <a:extLst>
                <a:ext uri="{FF2B5EF4-FFF2-40B4-BE49-F238E27FC236}">
                  <a16:creationId xmlns:a16="http://schemas.microsoft.com/office/drawing/2014/main" id="{5B5802AC-1AB4-47A1-99CE-A7E595199BB3}"/>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7" name="Rechteck 36">
              <a:extLst>
                <a:ext uri="{FF2B5EF4-FFF2-40B4-BE49-F238E27FC236}">
                  <a16:creationId xmlns:a16="http://schemas.microsoft.com/office/drawing/2014/main" id="{0D7461C1-E94C-46CE-8C28-5B826378EF3D}"/>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5" name="Gruppieren 24">
            <a:extLst>
              <a:ext uri="{FF2B5EF4-FFF2-40B4-BE49-F238E27FC236}">
                <a16:creationId xmlns:a16="http://schemas.microsoft.com/office/drawing/2014/main" id="{1A72CF94-E48A-42A5-A8C2-6E7DC1216FE3}"/>
              </a:ext>
            </a:extLst>
          </p:cNvPr>
          <p:cNvGrpSpPr/>
          <p:nvPr/>
        </p:nvGrpSpPr>
        <p:grpSpPr>
          <a:xfrm>
            <a:off x="3226754" y="412474"/>
            <a:ext cx="3056600" cy="5852222"/>
            <a:chOff x="3226754" y="412474"/>
            <a:chExt cx="3056600" cy="5852222"/>
          </a:xfrm>
        </p:grpSpPr>
        <p:pic>
          <p:nvPicPr>
            <p:cNvPr id="6" name="Grafik 5">
              <a:extLst>
                <a:ext uri="{FF2B5EF4-FFF2-40B4-BE49-F238E27FC236}">
                  <a16:creationId xmlns:a16="http://schemas.microsoft.com/office/drawing/2014/main" id="{0A1D159B-CCC1-4A64-BDD7-A518F63273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6754" y="412474"/>
              <a:ext cx="3056600" cy="5852222"/>
            </a:xfrm>
            <a:prstGeom prst="rect">
              <a:avLst/>
            </a:prstGeom>
          </p:spPr>
        </p:pic>
        <p:pic>
          <p:nvPicPr>
            <p:cNvPr id="24" name="Grafik 23">
              <a:extLst>
                <a:ext uri="{FF2B5EF4-FFF2-40B4-BE49-F238E27FC236}">
                  <a16:creationId xmlns:a16="http://schemas.microsoft.com/office/drawing/2014/main" id="{5764057B-BF52-4B17-9264-2D2F884E7AA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35687" y="1044362"/>
              <a:ext cx="2660313" cy="4530416"/>
            </a:xfrm>
            <a:prstGeom prst="rect">
              <a:avLst/>
            </a:prstGeom>
          </p:spPr>
        </p:pic>
      </p:grpSp>
      <p:sp>
        <p:nvSpPr>
          <p:cNvPr id="11" name="Sprechblase: rechteckig mit abgerundeten Ecken 10">
            <a:extLst>
              <a:ext uri="{FF2B5EF4-FFF2-40B4-BE49-F238E27FC236}">
                <a16:creationId xmlns:a16="http://schemas.microsoft.com/office/drawing/2014/main" id="{8A1352DE-3A50-43BE-8214-728D8272BC8B}"/>
              </a:ext>
            </a:extLst>
          </p:cNvPr>
          <p:cNvSpPr/>
          <p:nvPr/>
        </p:nvSpPr>
        <p:spPr>
          <a:xfrm>
            <a:off x="6319777" y="824997"/>
            <a:ext cx="2346711" cy="2329264"/>
          </a:xfrm>
          <a:prstGeom prst="wedgeRoundRectCallout">
            <a:avLst>
              <a:gd name="adj1" fmla="val -88534"/>
              <a:gd name="adj2" fmla="val -293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If your own coping strategies aren’t already listed in the tips you can write them down here. </a:t>
            </a:r>
            <a:endParaRPr lang="de-CH" dirty="0"/>
          </a:p>
        </p:txBody>
      </p:sp>
    </p:spTree>
    <p:extLst>
      <p:ext uri="{BB962C8B-B14F-4D97-AF65-F5344CB8AC3E}">
        <p14:creationId xmlns:p14="http://schemas.microsoft.com/office/powerpoint/2010/main" val="4022798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uppieren 13">
            <a:extLst>
              <a:ext uri="{FF2B5EF4-FFF2-40B4-BE49-F238E27FC236}">
                <a16:creationId xmlns:a16="http://schemas.microsoft.com/office/drawing/2014/main" id="{A27EC0C6-D08D-42DD-93CB-DF06889CFF83}"/>
              </a:ext>
            </a:extLst>
          </p:cNvPr>
          <p:cNvGrpSpPr/>
          <p:nvPr/>
        </p:nvGrpSpPr>
        <p:grpSpPr>
          <a:xfrm>
            <a:off x="1859350" y="563475"/>
            <a:ext cx="3056600" cy="5852222"/>
            <a:chOff x="1859350" y="563475"/>
            <a:chExt cx="3056600" cy="5852222"/>
          </a:xfrm>
        </p:grpSpPr>
        <p:pic>
          <p:nvPicPr>
            <p:cNvPr id="3" name="Grafik 2">
              <a:extLst>
                <a:ext uri="{FF2B5EF4-FFF2-40B4-BE49-F238E27FC236}">
                  <a16:creationId xmlns:a16="http://schemas.microsoft.com/office/drawing/2014/main" id="{1086C8A6-4F2F-4845-8EC7-3F5198A12D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9350" y="563475"/>
              <a:ext cx="3056600" cy="5852222"/>
            </a:xfrm>
            <a:prstGeom prst="rect">
              <a:avLst/>
            </a:prstGeom>
          </p:spPr>
        </p:pic>
        <p:pic>
          <p:nvPicPr>
            <p:cNvPr id="19" name="Grafik 18">
              <a:extLst>
                <a:ext uri="{FF2B5EF4-FFF2-40B4-BE49-F238E27FC236}">
                  <a16:creationId xmlns:a16="http://schemas.microsoft.com/office/drawing/2014/main" id="{0FC2B06F-07B0-4574-9213-150F89E979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8532" y="1151765"/>
              <a:ext cx="2668916" cy="4578835"/>
            </a:xfrm>
            <a:prstGeom prst="rect">
              <a:avLst/>
            </a:prstGeom>
          </p:spPr>
        </p:pic>
      </p:grpSp>
      <p:grpSp>
        <p:nvGrpSpPr>
          <p:cNvPr id="5" name="Gruppieren 4">
            <a:extLst>
              <a:ext uri="{FF2B5EF4-FFF2-40B4-BE49-F238E27FC236}">
                <a16:creationId xmlns:a16="http://schemas.microsoft.com/office/drawing/2014/main" id="{A935F27F-5045-4950-A440-304F0F89CDAA}"/>
              </a:ext>
            </a:extLst>
          </p:cNvPr>
          <p:cNvGrpSpPr/>
          <p:nvPr/>
        </p:nvGrpSpPr>
        <p:grpSpPr>
          <a:xfrm>
            <a:off x="2058532" y="3139196"/>
            <a:ext cx="661891" cy="700779"/>
            <a:chOff x="8075731" y="70149"/>
            <a:chExt cx="3260963" cy="3914022"/>
          </a:xfrm>
        </p:grpSpPr>
        <p:grpSp>
          <p:nvGrpSpPr>
            <p:cNvPr id="6" name="Gruppieren 5">
              <a:extLst>
                <a:ext uri="{FF2B5EF4-FFF2-40B4-BE49-F238E27FC236}">
                  <a16:creationId xmlns:a16="http://schemas.microsoft.com/office/drawing/2014/main" id="{B999B51B-3A7B-4C2E-A687-1C4124893711}"/>
                </a:ext>
              </a:extLst>
            </p:cNvPr>
            <p:cNvGrpSpPr/>
            <p:nvPr/>
          </p:nvGrpSpPr>
          <p:grpSpPr>
            <a:xfrm>
              <a:off x="8075731" y="70149"/>
              <a:ext cx="3260963" cy="3914022"/>
              <a:chOff x="8075731" y="70149"/>
              <a:chExt cx="3260963" cy="3914022"/>
            </a:xfrm>
          </p:grpSpPr>
          <p:grpSp>
            <p:nvGrpSpPr>
              <p:cNvPr id="10" name="Gruppieren 9">
                <a:extLst>
                  <a:ext uri="{FF2B5EF4-FFF2-40B4-BE49-F238E27FC236}">
                    <a16:creationId xmlns:a16="http://schemas.microsoft.com/office/drawing/2014/main" id="{6CE99DA7-F1C7-4D44-8A24-FBF9F954FE3D}"/>
                  </a:ext>
                </a:extLst>
              </p:cNvPr>
              <p:cNvGrpSpPr/>
              <p:nvPr/>
            </p:nvGrpSpPr>
            <p:grpSpPr>
              <a:xfrm>
                <a:off x="8075731" y="70149"/>
                <a:ext cx="3260963" cy="3914022"/>
                <a:chOff x="8075731" y="70149"/>
                <a:chExt cx="3260963" cy="3914022"/>
              </a:xfrm>
            </p:grpSpPr>
            <p:pic>
              <p:nvPicPr>
                <p:cNvPr id="12" name="Grafik 11">
                  <a:extLst>
                    <a:ext uri="{FF2B5EF4-FFF2-40B4-BE49-F238E27FC236}">
                      <a16:creationId xmlns:a16="http://schemas.microsoft.com/office/drawing/2014/main" id="{297FA01C-A9D2-44F7-8B7F-F9063DD0880F}"/>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979" b="77660" l="22889" r="68889">
                              <a14:foregroundMark x1="29556" y1="36809" x2="28444" y2="65319"/>
                              <a14:foregroundMark x1="30222" y1="50851" x2="36889" y2="50851"/>
                              <a14:foregroundMark x1="37333" y1="47021" x2="59778" y2="26596"/>
                              <a14:foregroundMark x1="36889" y1="48723" x2="50222" y2="72340"/>
                              <a14:foregroundMark x1="39111" y1="52979" x2="56000" y2="42766"/>
                              <a14:foregroundMark x1="45333" y1="62128" x2="59778" y2="49149"/>
                              <a14:foregroundMark x1="49111" y1="68511" x2="63111" y2="56596"/>
                              <a14:foregroundMark x1="41333" y1="59362" x2="28444" y2="68511"/>
                              <a14:foregroundMark x1="41333" y1="61489" x2="38444" y2="74468"/>
                            </a14:backgroundRemoval>
                          </a14:imgEffect>
                        </a14:imgLayer>
                      </a14:imgProps>
                    </a:ext>
                  </a:extLst>
                </a:blip>
                <a:srcRect l="22848" t="22778" r="26161" b="18624"/>
                <a:stretch/>
              </p:blipFill>
              <p:spPr>
                <a:xfrm>
                  <a:off x="8075731" y="70149"/>
                  <a:ext cx="3260963" cy="3914022"/>
                </a:xfrm>
                <a:prstGeom prst="rect">
                  <a:avLst/>
                </a:prstGeom>
                <a:noFill/>
              </p:spPr>
            </p:pic>
            <p:sp>
              <p:nvSpPr>
                <p:cNvPr id="13" name="Rechteck 12">
                  <a:extLst>
                    <a:ext uri="{FF2B5EF4-FFF2-40B4-BE49-F238E27FC236}">
                      <a16:creationId xmlns:a16="http://schemas.microsoft.com/office/drawing/2014/main" id="{F5F8483B-239A-4CCA-9900-B17DC1F99B8B}"/>
                    </a:ext>
                  </a:extLst>
                </p:cNvPr>
                <p:cNvSpPr/>
                <p:nvPr/>
              </p:nvSpPr>
              <p:spPr>
                <a:xfrm>
                  <a:off x="8537510" y="1576873"/>
                  <a:ext cx="885613"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11" name="Rechteck 10">
                <a:extLst>
                  <a:ext uri="{FF2B5EF4-FFF2-40B4-BE49-F238E27FC236}">
                    <a16:creationId xmlns:a16="http://schemas.microsoft.com/office/drawing/2014/main" id="{C027DEC4-CD7A-4FCE-BEC3-7C47CBE76A4A}"/>
                  </a:ext>
                </a:extLst>
              </p:cNvPr>
              <p:cNvSpPr/>
              <p:nvPr/>
            </p:nvSpPr>
            <p:spPr>
              <a:xfrm>
                <a:off x="9171995" y="1390259"/>
                <a:ext cx="214604" cy="242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 name="Rechteck 6">
              <a:extLst>
                <a:ext uri="{FF2B5EF4-FFF2-40B4-BE49-F238E27FC236}">
                  <a16:creationId xmlns:a16="http://schemas.microsoft.com/office/drawing/2014/main" id="{05149364-47CF-4286-BA84-BA543CDD9494}"/>
                </a:ext>
              </a:extLst>
            </p:cNvPr>
            <p:cNvSpPr/>
            <p:nvPr/>
          </p:nvSpPr>
          <p:spPr>
            <a:xfrm>
              <a:off x="9070913" y="1785258"/>
              <a:ext cx="631372" cy="559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 name="Rechteck 7">
              <a:extLst>
                <a:ext uri="{FF2B5EF4-FFF2-40B4-BE49-F238E27FC236}">
                  <a16:creationId xmlns:a16="http://schemas.microsoft.com/office/drawing/2014/main" id="{62F6BD1B-8E57-443A-B071-B1C51EFE3F1A}"/>
                </a:ext>
              </a:extLst>
            </p:cNvPr>
            <p:cNvSpPr/>
            <p:nvPr/>
          </p:nvSpPr>
          <p:spPr>
            <a:xfrm rot="18844926">
              <a:off x="9529089" y="1595569"/>
              <a:ext cx="517219" cy="295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Rechteck 8">
              <a:extLst>
                <a:ext uri="{FF2B5EF4-FFF2-40B4-BE49-F238E27FC236}">
                  <a16:creationId xmlns:a16="http://schemas.microsoft.com/office/drawing/2014/main" id="{D2FA7DC3-5C8E-4BBA-B83D-B8AB78A6091A}"/>
                </a:ext>
              </a:extLst>
            </p:cNvPr>
            <p:cNvSpPr/>
            <p:nvPr/>
          </p:nvSpPr>
          <p:spPr>
            <a:xfrm rot="18844926">
              <a:off x="9987031" y="1820516"/>
              <a:ext cx="559252" cy="328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0" name="Gruppieren 19">
            <a:extLst>
              <a:ext uri="{FF2B5EF4-FFF2-40B4-BE49-F238E27FC236}">
                <a16:creationId xmlns:a16="http://schemas.microsoft.com/office/drawing/2014/main" id="{5E6B59BA-B197-4E45-B391-8B12114F6F51}"/>
              </a:ext>
            </a:extLst>
          </p:cNvPr>
          <p:cNvGrpSpPr/>
          <p:nvPr/>
        </p:nvGrpSpPr>
        <p:grpSpPr>
          <a:xfrm>
            <a:off x="6004910" y="502889"/>
            <a:ext cx="3056600" cy="5852222"/>
            <a:chOff x="6004910" y="502889"/>
            <a:chExt cx="3056600" cy="5852222"/>
          </a:xfrm>
        </p:grpSpPr>
        <p:pic>
          <p:nvPicPr>
            <p:cNvPr id="15" name="Grafik 14">
              <a:extLst>
                <a:ext uri="{FF2B5EF4-FFF2-40B4-BE49-F238E27FC236}">
                  <a16:creationId xmlns:a16="http://schemas.microsoft.com/office/drawing/2014/main" id="{7505D03F-69E9-4A62-BA6C-EBADD2DF78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4910" y="502889"/>
              <a:ext cx="3056600" cy="5852222"/>
            </a:xfrm>
            <a:prstGeom prst="rect">
              <a:avLst/>
            </a:prstGeom>
          </p:spPr>
        </p:pic>
        <p:pic>
          <p:nvPicPr>
            <p:cNvPr id="4" name="Grafik 3">
              <a:extLst>
                <a:ext uri="{FF2B5EF4-FFF2-40B4-BE49-F238E27FC236}">
                  <a16:creationId xmlns:a16="http://schemas.microsoft.com/office/drawing/2014/main" id="{0625DA3A-8703-4BC1-95C3-7A2FA4CD39D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11083" y="1151765"/>
              <a:ext cx="2672858" cy="4535857"/>
            </a:xfrm>
            <a:prstGeom prst="rect">
              <a:avLst/>
            </a:prstGeom>
          </p:spPr>
        </p:pic>
      </p:grpSp>
      <p:sp>
        <p:nvSpPr>
          <p:cNvPr id="17" name="Sprechblase: rechteckig mit abgerundeten Ecken 16">
            <a:extLst>
              <a:ext uri="{FF2B5EF4-FFF2-40B4-BE49-F238E27FC236}">
                <a16:creationId xmlns:a16="http://schemas.microsoft.com/office/drawing/2014/main" id="{9033B616-1F08-46F9-BCBA-8311A416AFF2}"/>
              </a:ext>
            </a:extLst>
          </p:cNvPr>
          <p:cNvSpPr/>
          <p:nvPr/>
        </p:nvSpPr>
        <p:spPr>
          <a:xfrm>
            <a:off x="9314647" y="1121896"/>
            <a:ext cx="2346711" cy="1747140"/>
          </a:xfrm>
          <a:prstGeom prst="wedgeRoundRectCallout">
            <a:avLst>
              <a:gd name="adj1" fmla="val -79240"/>
              <a:gd name="adj2" fmla="val -575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Under Memo you can find your own ideas and strategies on dealing with the symptoms.</a:t>
            </a:r>
          </a:p>
        </p:txBody>
      </p:sp>
    </p:spTree>
    <p:extLst>
      <p:ext uri="{BB962C8B-B14F-4D97-AF65-F5344CB8AC3E}">
        <p14:creationId xmlns:p14="http://schemas.microsoft.com/office/powerpoint/2010/main" val="537953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647</Words>
  <Application>Microsoft Office PowerPoint</Application>
  <PresentationFormat>Breitbild</PresentationFormat>
  <Paragraphs>39</Paragraphs>
  <Slides>27</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27</vt:i4>
      </vt:variant>
    </vt:vector>
  </HeadingPairs>
  <TitlesOfParts>
    <vt:vector size="31" baseType="lpstr">
      <vt:lpstr>Arial</vt:lpstr>
      <vt:lpstr>Calibri</vt:lpstr>
      <vt:lpstr>Calibri Light</vt:lpstr>
      <vt:lpstr>Office</vt:lpstr>
      <vt:lpstr>Robin App User manual - English</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Robin App Manual - Deutsch</dc:title>
  <dc:creator>"Claudia Bühlmann"</dc:creator>
  <cp:lastModifiedBy>Traber-Walker Nina</cp:lastModifiedBy>
  <cp:revision>259</cp:revision>
  <dcterms:created xsi:type="dcterms:W3CDTF">2018-07-21T13:24:34Z</dcterms:created>
  <dcterms:modified xsi:type="dcterms:W3CDTF">2022-01-18T10:03:47Z</dcterms:modified>
</cp:coreProperties>
</file>