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81" r:id="rId3"/>
    <p:sldId id="262" r:id="rId4"/>
    <p:sldId id="282" r:id="rId5"/>
    <p:sldId id="283" r:id="rId6"/>
    <p:sldId id="284" r:id="rId7"/>
    <p:sldId id="263" r:id="rId8"/>
    <p:sldId id="277" r:id="rId9"/>
    <p:sldId id="285" r:id="rId10"/>
    <p:sldId id="278" r:id="rId11"/>
    <p:sldId id="280" r:id="rId12"/>
    <p:sldId id="286" r:id="rId13"/>
    <p:sldId id="275" r:id="rId14"/>
    <p:sldId id="267" r:id="rId15"/>
    <p:sldId id="287" r:id="rId16"/>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22" d="100"/>
          <a:sy n="122" d="100"/>
        </p:scale>
        <p:origin x="96" y="57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C1C059-C509-4BA4-AC9B-87364062F0D1}"/>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CH"/>
          </a:p>
        </p:txBody>
      </p:sp>
      <p:sp>
        <p:nvSpPr>
          <p:cNvPr id="3" name="Untertitel 2">
            <a:extLst>
              <a:ext uri="{FF2B5EF4-FFF2-40B4-BE49-F238E27FC236}">
                <a16:creationId xmlns:a16="http://schemas.microsoft.com/office/drawing/2014/main" id="{D15D4A8F-4706-4566-A87E-D755C44FD5D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CH"/>
          </a:p>
        </p:txBody>
      </p:sp>
      <p:sp>
        <p:nvSpPr>
          <p:cNvPr id="4" name="Datumsplatzhalter 3">
            <a:extLst>
              <a:ext uri="{FF2B5EF4-FFF2-40B4-BE49-F238E27FC236}">
                <a16:creationId xmlns:a16="http://schemas.microsoft.com/office/drawing/2014/main" id="{9E51F7BF-4518-4EB8-8116-2FC1FBD3393E}"/>
              </a:ext>
            </a:extLst>
          </p:cNvPr>
          <p:cNvSpPr>
            <a:spLocks noGrp="1"/>
          </p:cNvSpPr>
          <p:nvPr>
            <p:ph type="dt" sz="half" idx="10"/>
          </p:nvPr>
        </p:nvSpPr>
        <p:spPr/>
        <p:txBody>
          <a:bodyPr/>
          <a:lstStyle/>
          <a:p>
            <a:fld id="{C081D6C3-87E1-42D2-A948-613577A2F1EC}" type="datetimeFigureOut">
              <a:rPr lang="de-CH" smtClean="0"/>
              <a:t>19.09.2025</a:t>
            </a:fld>
            <a:endParaRPr lang="de-CH"/>
          </a:p>
        </p:txBody>
      </p:sp>
      <p:sp>
        <p:nvSpPr>
          <p:cNvPr id="5" name="Fußzeilenplatzhalter 4">
            <a:extLst>
              <a:ext uri="{FF2B5EF4-FFF2-40B4-BE49-F238E27FC236}">
                <a16:creationId xmlns:a16="http://schemas.microsoft.com/office/drawing/2014/main" id="{9C199360-68DA-435E-86AD-D730D8687162}"/>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C594F854-303D-4D0C-9401-8CE3D8464C6A}"/>
              </a:ext>
            </a:extLst>
          </p:cNvPr>
          <p:cNvSpPr>
            <a:spLocks noGrp="1"/>
          </p:cNvSpPr>
          <p:nvPr>
            <p:ph type="sldNum" sz="quarter" idx="12"/>
          </p:nvPr>
        </p:nvSpPr>
        <p:spPr/>
        <p:txBody>
          <a:bodyPr/>
          <a:lstStyle/>
          <a:p>
            <a:fld id="{E1C14147-2804-4233-85CE-78811DE8CC7F}" type="slidenum">
              <a:rPr lang="de-CH" smtClean="0"/>
              <a:t>‹Nr.›</a:t>
            </a:fld>
            <a:endParaRPr lang="de-CH"/>
          </a:p>
        </p:txBody>
      </p:sp>
    </p:spTree>
    <p:extLst>
      <p:ext uri="{BB962C8B-B14F-4D97-AF65-F5344CB8AC3E}">
        <p14:creationId xmlns:p14="http://schemas.microsoft.com/office/powerpoint/2010/main" val="2108839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0D15A9-5510-45E9-9418-609896F6A49E}"/>
              </a:ext>
            </a:extLst>
          </p:cNvPr>
          <p:cNvSpPr>
            <a:spLocks noGrp="1"/>
          </p:cNvSpPr>
          <p:nvPr>
            <p:ph type="title"/>
          </p:nvPr>
        </p:nvSpPr>
        <p:spPr/>
        <p:txBody>
          <a:bodyPr/>
          <a:lstStyle/>
          <a:p>
            <a:r>
              <a:rPr lang="de-DE"/>
              <a:t>Mastertitelformat bearbeiten</a:t>
            </a:r>
            <a:endParaRPr lang="de-CH"/>
          </a:p>
        </p:txBody>
      </p:sp>
      <p:sp>
        <p:nvSpPr>
          <p:cNvPr id="3" name="Vertikaler Textplatzhalter 2">
            <a:extLst>
              <a:ext uri="{FF2B5EF4-FFF2-40B4-BE49-F238E27FC236}">
                <a16:creationId xmlns:a16="http://schemas.microsoft.com/office/drawing/2014/main" id="{3DD0A03B-A043-4A50-BD17-FC466B209825}"/>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C2B097CD-B283-4374-955A-0D7B0E4DB243}"/>
              </a:ext>
            </a:extLst>
          </p:cNvPr>
          <p:cNvSpPr>
            <a:spLocks noGrp="1"/>
          </p:cNvSpPr>
          <p:nvPr>
            <p:ph type="dt" sz="half" idx="10"/>
          </p:nvPr>
        </p:nvSpPr>
        <p:spPr/>
        <p:txBody>
          <a:bodyPr/>
          <a:lstStyle/>
          <a:p>
            <a:fld id="{C081D6C3-87E1-42D2-A948-613577A2F1EC}" type="datetimeFigureOut">
              <a:rPr lang="de-CH" smtClean="0"/>
              <a:t>19.09.2025</a:t>
            </a:fld>
            <a:endParaRPr lang="de-CH"/>
          </a:p>
        </p:txBody>
      </p:sp>
      <p:sp>
        <p:nvSpPr>
          <p:cNvPr id="5" name="Fußzeilenplatzhalter 4">
            <a:extLst>
              <a:ext uri="{FF2B5EF4-FFF2-40B4-BE49-F238E27FC236}">
                <a16:creationId xmlns:a16="http://schemas.microsoft.com/office/drawing/2014/main" id="{A2A3BE76-8ACE-4E83-9543-600531FBF01D}"/>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C550C250-AAEB-429C-A60B-D807682A6200}"/>
              </a:ext>
            </a:extLst>
          </p:cNvPr>
          <p:cNvSpPr>
            <a:spLocks noGrp="1"/>
          </p:cNvSpPr>
          <p:nvPr>
            <p:ph type="sldNum" sz="quarter" idx="12"/>
          </p:nvPr>
        </p:nvSpPr>
        <p:spPr/>
        <p:txBody>
          <a:bodyPr/>
          <a:lstStyle/>
          <a:p>
            <a:fld id="{E1C14147-2804-4233-85CE-78811DE8CC7F}" type="slidenum">
              <a:rPr lang="de-CH" smtClean="0"/>
              <a:t>‹Nr.›</a:t>
            </a:fld>
            <a:endParaRPr lang="de-CH"/>
          </a:p>
        </p:txBody>
      </p:sp>
    </p:spTree>
    <p:extLst>
      <p:ext uri="{BB962C8B-B14F-4D97-AF65-F5344CB8AC3E}">
        <p14:creationId xmlns:p14="http://schemas.microsoft.com/office/powerpoint/2010/main" val="2844139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3ED606C7-08B2-4E77-92AB-B750D593AD5D}"/>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CH"/>
          </a:p>
        </p:txBody>
      </p:sp>
      <p:sp>
        <p:nvSpPr>
          <p:cNvPr id="3" name="Vertikaler Textplatzhalter 2">
            <a:extLst>
              <a:ext uri="{FF2B5EF4-FFF2-40B4-BE49-F238E27FC236}">
                <a16:creationId xmlns:a16="http://schemas.microsoft.com/office/drawing/2014/main" id="{3F1B6164-C58C-4CE7-B963-312C4312C12C}"/>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459B65D9-373A-48A5-9584-484DB79EE011}"/>
              </a:ext>
            </a:extLst>
          </p:cNvPr>
          <p:cNvSpPr>
            <a:spLocks noGrp="1"/>
          </p:cNvSpPr>
          <p:nvPr>
            <p:ph type="dt" sz="half" idx="10"/>
          </p:nvPr>
        </p:nvSpPr>
        <p:spPr/>
        <p:txBody>
          <a:bodyPr/>
          <a:lstStyle/>
          <a:p>
            <a:fld id="{C081D6C3-87E1-42D2-A948-613577A2F1EC}" type="datetimeFigureOut">
              <a:rPr lang="de-CH" smtClean="0"/>
              <a:t>19.09.2025</a:t>
            </a:fld>
            <a:endParaRPr lang="de-CH"/>
          </a:p>
        </p:txBody>
      </p:sp>
      <p:sp>
        <p:nvSpPr>
          <p:cNvPr id="5" name="Fußzeilenplatzhalter 4">
            <a:extLst>
              <a:ext uri="{FF2B5EF4-FFF2-40B4-BE49-F238E27FC236}">
                <a16:creationId xmlns:a16="http://schemas.microsoft.com/office/drawing/2014/main" id="{45425060-7803-4817-A118-F295626818A2}"/>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ED52CB83-D6C1-4FFD-8EC2-6B6E110FCFA1}"/>
              </a:ext>
            </a:extLst>
          </p:cNvPr>
          <p:cNvSpPr>
            <a:spLocks noGrp="1"/>
          </p:cNvSpPr>
          <p:nvPr>
            <p:ph type="sldNum" sz="quarter" idx="12"/>
          </p:nvPr>
        </p:nvSpPr>
        <p:spPr/>
        <p:txBody>
          <a:bodyPr/>
          <a:lstStyle/>
          <a:p>
            <a:fld id="{E1C14147-2804-4233-85CE-78811DE8CC7F}" type="slidenum">
              <a:rPr lang="de-CH" smtClean="0"/>
              <a:t>‹Nr.›</a:t>
            </a:fld>
            <a:endParaRPr lang="de-CH"/>
          </a:p>
        </p:txBody>
      </p:sp>
    </p:spTree>
    <p:extLst>
      <p:ext uri="{BB962C8B-B14F-4D97-AF65-F5344CB8AC3E}">
        <p14:creationId xmlns:p14="http://schemas.microsoft.com/office/powerpoint/2010/main" val="4094031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E5F77D-B20F-43D7-8AED-3AB93D726E1B}"/>
              </a:ext>
            </a:extLst>
          </p:cNvPr>
          <p:cNvSpPr>
            <a:spLocks noGrp="1"/>
          </p:cNvSpPr>
          <p:nvPr>
            <p:ph type="title"/>
          </p:nvPr>
        </p:nvSpPr>
        <p:spPr/>
        <p:txBody>
          <a:bodyPr/>
          <a:lstStyle/>
          <a:p>
            <a:r>
              <a:rPr lang="de-DE"/>
              <a:t>Mastertitelformat bearbeiten</a:t>
            </a:r>
            <a:endParaRPr lang="de-CH"/>
          </a:p>
        </p:txBody>
      </p:sp>
      <p:sp>
        <p:nvSpPr>
          <p:cNvPr id="3" name="Inhaltsplatzhalter 2">
            <a:extLst>
              <a:ext uri="{FF2B5EF4-FFF2-40B4-BE49-F238E27FC236}">
                <a16:creationId xmlns:a16="http://schemas.microsoft.com/office/drawing/2014/main" id="{ED20CEE3-B043-48FD-90D6-9C5636BC530A}"/>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22750602-BDB3-4655-BE11-86DCC7E1E533}"/>
              </a:ext>
            </a:extLst>
          </p:cNvPr>
          <p:cNvSpPr>
            <a:spLocks noGrp="1"/>
          </p:cNvSpPr>
          <p:nvPr>
            <p:ph type="dt" sz="half" idx="10"/>
          </p:nvPr>
        </p:nvSpPr>
        <p:spPr/>
        <p:txBody>
          <a:bodyPr/>
          <a:lstStyle/>
          <a:p>
            <a:fld id="{C081D6C3-87E1-42D2-A948-613577A2F1EC}" type="datetimeFigureOut">
              <a:rPr lang="de-CH" smtClean="0"/>
              <a:t>19.09.2025</a:t>
            </a:fld>
            <a:endParaRPr lang="de-CH"/>
          </a:p>
        </p:txBody>
      </p:sp>
      <p:sp>
        <p:nvSpPr>
          <p:cNvPr id="5" name="Fußzeilenplatzhalter 4">
            <a:extLst>
              <a:ext uri="{FF2B5EF4-FFF2-40B4-BE49-F238E27FC236}">
                <a16:creationId xmlns:a16="http://schemas.microsoft.com/office/drawing/2014/main" id="{41BFE12D-50BE-452E-8AB7-90A0011B674D}"/>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E47A15DF-B542-4B90-9062-BF71BA558918}"/>
              </a:ext>
            </a:extLst>
          </p:cNvPr>
          <p:cNvSpPr>
            <a:spLocks noGrp="1"/>
          </p:cNvSpPr>
          <p:nvPr>
            <p:ph type="sldNum" sz="quarter" idx="12"/>
          </p:nvPr>
        </p:nvSpPr>
        <p:spPr/>
        <p:txBody>
          <a:bodyPr/>
          <a:lstStyle/>
          <a:p>
            <a:fld id="{E1C14147-2804-4233-85CE-78811DE8CC7F}" type="slidenum">
              <a:rPr lang="de-CH" smtClean="0"/>
              <a:t>‹Nr.›</a:t>
            </a:fld>
            <a:endParaRPr lang="de-CH"/>
          </a:p>
        </p:txBody>
      </p:sp>
    </p:spTree>
    <p:extLst>
      <p:ext uri="{BB962C8B-B14F-4D97-AF65-F5344CB8AC3E}">
        <p14:creationId xmlns:p14="http://schemas.microsoft.com/office/powerpoint/2010/main" val="1014038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88D2AF-3B08-4854-B89C-486CCCE9DAD8}"/>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CH"/>
          </a:p>
        </p:txBody>
      </p:sp>
      <p:sp>
        <p:nvSpPr>
          <p:cNvPr id="3" name="Textplatzhalter 2">
            <a:extLst>
              <a:ext uri="{FF2B5EF4-FFF2-40B4-BE49-F238E27FC236}">
                <a16:creationId xmlns:a16="http://schemas.microsoft.com/office/drawing/2014/main" id="{59859ADB-3EB6-4D99-B2DF-80288E28DF2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BD0827B8-C255-4110-9FD4-EDDDEFA97372}"/>
              </a:ext>
            </a:extLst>
          </p:cNvPr>
          <p:cNvSpPr>
            <a:spLocks noGrp="1"/>
          </p:cNvSpPr>
          <p:nvPr>
            <p:ph type="dt" sz="half" idx="10"/>
          </p:nvPr>
        </p:nvSpPr>
        <p:spPr/>
        <p:txBody>
          <a:bodyPr/>
          <a:lstStyle/>
          <a:p>
            <a:fld id="{C081D6C3-87E1-42D2-A948-613577A2F1EC}" type="datetimeFigureOut">
              <a:rPr lang="de-CH" smtClean="0"/>
              <a:t>19.09.2025</a:t>
            </a:fld>
            <a:endParaRPr lang="de-CH"/>
          </a:p>
        </p:txBody>
      </p:sp>
      <p:sp>
        <p:nvSpPr>
          <p:cNvPr id="5" name="Fußzeilenplatzhalter 4">
            <a:extLst>
              <a:ext uri="{FF2B5EF4-FFF2-40B4-BE49-F238E27FC236}">
                <a16:creationId xmlns:a16="http://schemas.microsoft.com/office/drawing/2014/main" id="{C507FA01-A182-440E-8970-06D2FD837191}"/>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E539D759-9CD6-4412-92AC-AFEDF18FBF0D}"/>
              </a:ext>
            </a:extLst>
          </p:cNvPr>
          <p:cNvSpPr>
            <a:spLocks noGrp="1"/>
          </p:cNvSpPr>
          <p:nvPr>
            <p:ph type="sldNum" sz="quarter" idx="12"/>
          </p:nvPr>
        </p:nvSpPr>
        <p:spPr/>
        <p:txBody>
          <a:bodyPr/>
          <a:lstStyle/>
          <a:p>
            <a:fld id="{E1C14147-2804-4233-85CE-78811DE8CC7F}" type="slidenum">
              <a:rPr lang="de-CH" smtClean="0"/>
              <a:t>‹Nr.›</a:t>
            </a:fld>
            <a:endParaRPr lang="de-CH"/>
          </a:p>
        </p:txBody>
      </p:sp>
    </p:spTree>
    <p:extLst>
      <p:ext uri="{BB962C8B-B14F-4D97-AF65-F5344CB8AC3E}">
        <p14:creationId xmlns:p14="http://schemas.microsoft.com/office/powerpoint/2010/main" val="5801966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D5E783-4E1B-4FE5-868B-BA6A4AA37FB6}"/>
              </a:ext>
            </a:extLst>
          </p:cNvPr>
          <p:cNvSpPr>
            <a:spLocks noGrp="1"/>
          </p:cNvSpPr>
          <p:nvPr>
            <p:ph type="title"/>
          </p:nvPr>
        </p:nvSpPr>
        <p:spPr/>
        <p:txBody>
          <a:bodyPr/>
          <a:lstStyle/>
          <a:p>
            <a:r>
              <a:rPr lang="de-DE"/>
              <a:t>Mastertitelformat bearbeiten</a:t>
            </a:r>
            <a:endParaRPr lang="de-CH"/>
          </a:p>
        </p:txBody>
      </p:sp>
      <p:sp>
        <p:nvSpPr>
          <p:cNvPr id="3" name="Inhaltsplatzhalter 2">
            <a:extLst>
              <a:ext uri="{FF2B5EF4-FFF2-40B4-BE49-F238E27FC236}">
                <a16:creationId xmlns:a16="http://schemas.microsoft.com/office/drawing/2014/main" id="{D0272258-7770-4DAA-BBB7-083E5906B262}"/>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a:extLst>
              <a:ext uri="{FF2B5EF4-FFF2-40B4-BE49-F238E27FC236}">
                <a16:creationId xmlns:a16="http://schemas.microsoft.com/office/drawing/2014/main" id="{E5BBBB62-A01D-4E5F-9D26-C0986411479B}"/>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Datumsplatzhalter 4">
            <a:extLst>
              <a:ext uri="{FF2B5EF4-FFF2-40B4-BE49-F238E27FC236}">
                <a16:creationId xmlns:a16="http://schemas.microsoft.com/office/drawing/2014/main" id="{8584DC95-BF41-4688-ABBB-1FC0105E88E1}"/>
              </a:ext>
            </a:extLst>
          </p:cNvPr>
          <p:cNvSpPr>
            <a:spLocks noGrp="1"/>
          </p:cNvSpPr>
          <p:nvPr>
            <p:ph type="dt" sz="half" idx="10"/>
          </p:nvPr>
        </p:nvSpPr>
        <p:spPr/>
        <p:txBody>
          <a:bodyPr/>
          <a:lstStyle/>
          <a:p>
            <a:fld id="{C081D6C3-87E1-42D2-A948-613577A2F1EC}" type="datetimeFigureOut">
              <a:rPr lang="de-CH" smtClean="0"/>
              <a:t>19.09.2025</a:t>
            </a:fld>
            <a:endParaRPr lang="de-CH"/>
          </a:p>
        </p:txBody>
      </p:sp>
      <p:sp>
        <p:nvSpPr>
          <p:cNvPr id="6" name="Fußzeilenplatzhalter 5">
            <a:extLst>
              <a:ext uri="{FF2B5EF4-FFF2-40B4-BE49-F238E27FC236}">
                <a16:creationId xmlns:a16="http://schemas.microsoft.com/office/drawing/2014/main" id="{82693C2E-54D7-4CC2-A717-FB00C0C09441}"/>
              </a:ext>
            </a:extLst>
          </p:cNvPr>
          <p:cNvSpPr>
            <a:spLocks noGrp="1"/>
          </p:cNvSpPr>
          <p:nvPr>
            <p:ph type="ftr" sz="quarter" idx="11"/>
          </p:nvPr>
        </p:nvSpPr>
        <p:spPr/>
        <p:txBody>
          <a:bodyPr/>
          <a:lstStyle/>
          <a:p>
            <a:endParaRPr lang="de-CH"/>
          </a:p>
        </p:txBody>
      </p:sp>
      <p:sp>
        <p:nvSpPr>
          <p:cNvPr id="7" name="Foliennummernplatzhalter 6">
            <a:extLst>
              <a:ext uri="{FF2B5EF4-FFF2-40B4-BE49-F238E27FC236}">
                <a16:creationId xmlns:a16="http://schemas.microsoft.com/office/drawing/2014/main" id="{1C4C6461-B3F6-4095-905A-9C4E3F04604F}"/>
              </a:ext>
            </a:extLst>
          </p:cNvPr>
          <p:cNvSpPr>
            <a:spLocks noGrp="1"/>
          </p:cNvSpPr>
          <p:nvPr>
            <p:ph type="sldNum" sz="quarter" idx="12"/>
          </p:nvPr>
        </p:nvSpPr>
        <p:spPr/>
        <p:txBody>
          <a:bodyPr/>
          <a:lstStyle/>
          <a:p>
            <a:fld id="{E1C14147-2804-4233-85CE-78811DE8CC7F}" type="slidenum">
              <a:rPr lang="de-CH" smtClean="0"/>
              <a:t>‹Nr.›</a:t>
            </a:fld>
            <a:endParaRPr lang="de-CH"/>
          </a:p>
        </p:txBody>
      </p:sp>
    </p:spTree>
    <p:extLst>
      <p:ext uri="{BB962C8B-B14F-4D97-AF65-F5344CB8AC3E}">
        <p14:creationId xmlns:p14="http://schemas.microsoft.com/office/powerpoint/2010/main" val="2178036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4C6457-58F9-4F2F-A25A-FC34B0C6A4F0}"/>
              </a:ext>
            </a:extLst>
          </p:cNvPr>
          <p:cNvSpPr>
            <a:spLocks noGrp="1"/>
          </p:cNvSpPr>
          <p:nvPr>
            <p:ph type="title"/>
          </p:nvPr>
        </p:nvSpPr>
        <p:spPr>
          <a:xfrm>
            <a:off x="839788" y="365125"/>
            <a:ext cx="10515600" cy="1325563"/>
          </a:xfrm>
        </p:spPr>
        <p:txBody>
          <a:bodyPr/>
          <a:lstStyle/>
          <a:p>
            <a:r>
              <a:rPr lang="de-DE"/>
              <a:t>Mastertitelformat bearbeiten</a:t>
            </a:r>
            <a:endParaRPr lang="de-CH"/>
          </a:p>
        </p:txBody>
      </p:sp>
      <p:sp>
        <p:nvSpPr>
          <p:cNvPr id="3" name="Textplatzhalter 2">
            <a:extLst>
              <a:ext uri="{FF2B5EF4-FFF2-40B4-BE49-F238E27FC236}">
                <a16:creationId xmlns:a16="http://schemas.microsoft.com/office/drawing/2014/main" id="{FBE4CD89-2063-4732-AF6C-436A767CA5D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2E39C79A-5CB2-4DC9-8DD3-D19D1176DCD1}"/>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a:extLst>
              <a:ext uri="{FF2B5EF4-FFF2-40B4-BE49-F238E27FC236}">
                <a16:creationId xmlns:a16="http://schemas.microsoft.com/office/drawing/2014/main" id="{EA33CEF1-DB04-4159-ABA3-253D4894D6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914F58B7-05B5-4ED4-9726-362E48B2F3BA}"/>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Datumsplatzhalter 6">
            <a:extLst>
              <a:ext uri="{FF2B5EF4-FFF2-40B4-BE49-F238E27FC236}">
                <a16:creationId xmlns:a16="http://schemas.microsoft.com/office/drawing/2014/main" id="{75C9808E-1185-4FC0-9549-CE9A1C8D1979}"/>
              </a:ext>
            </a:extLst>
          </p:cNvPr>
          <p:cNvSpPr>
            <a:spLocks noGrp="1"/>
          </p:cNvSpPr>
          <p:nvPr>
            <p:ph type="dt" sz="half" idx="10"/>
          </p:nvPr>
        </p:nvSpPr>
        <p:spPr/>
        <p:txBody>
          <a:bodyPr/>
          <a:lstStyle/>
          <a:p>
            <a:fld id="{C081D6C3-87E1-42D2-A948-613577A2F1EC}" type="datetimeFigureOut">
              <a:rPr lang="de-CH" smtClean="0"/>
              <a:t>19.09.2025</a:t>
            </a:fld>
            <a:endParaRPr lang="de-CH"/>
          </a:p>
        </p:txBody>
      </p:sp>
      <p:sp>
        <p:nvSpPr>
          <p:cNvPr id="8" name="Fußzeilenplatzhalter 7">
            <a:extLst>
              <a:ext uri="{FF2B5EF4-FFF2-40B4-BE49-F238E27FC236}">
                <a16:creationId xmlns:a16="http://schemas.microsoft.com/office/drawing/2014/main" id="{1E6D88E6-E001-4C64-B588-CCC6CB1CA9F2}"/>
              </a:ext>
            </a:extLst>
          </p:cNvPr>
          <p:cNvSpPr>
            <a:spLocks noGrp="1"/>
          </p:cNvSpPr>
          <p:nvPr>
            <p:ph type="ftr" sz="quarter" idx="11"/>
          </p:nvPr>
        </p:nvSpPr>
        <p:spPr/>
        <p:txBody>
          <a:bodyPr/>
          <a:lstStyle/>
          <a:p>
            <a:endParaRPr lang="de-CH"/>
          </a:p>
        </p:txBody>
      </p:sp>
      <p:sp>
        <p:nvSpPr>
          <p:cNvPr id="9" name="Foliennummernplatzhalter 8">
            <a:extLst>
              <a:ext uri="{FF2B5EF4-FFF2-40B4-BE49-F238E27FC236}">
                <a16:creationId xmlns:a16="http://schemas.microsoft.com/office/drawing/2014/main" id="{D226A799-CB92-4959-B499-DDD13F355C74}"/>
              </a:ext>
            </a:extLst>
          </p:cNvPr>
          <p:cNvSpPr>
            <a:spLocks noGrp="1"/>
          </p:cNvSpPr>
          <p:nvPr>
            <p:ph type="sldNum" sz="quarter" idx="12"/>
          </p:nvPr>
        </p:nvSpPr>
        <p:spPr/>
        <p:txBody>
          <a:bodyPr/>
          <a:lstStyle/>
          <a:p>
            <a:fld id="{E1C14147-2804-4233-85CE-78811DE8CC7F}" type="slidenum">
              <a:rPr lang="de-CH" smtClean="0"/>
              <a:t>‹Nr.›</a:t>
            </a:fld>
            <a:endParaRPr lang="de-CH"/>
          </a:p>
        </p:txBody>
      </p:sp>
    </p:spTree>
    <p:extLst>
      <p:ext uri="{BB962C8B-B14F-4D97-AF65-F5344CB8AC3E}">
        <p14:creationId xmlns:p14="http://schemas.microsoft.com/office/powerpoint/2010/main" val="2251366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B39B0E-505D-47A1-BD62-E2A8E59BCB46}"/>
              </a:ext>
            </a:extLst>
          </p:cNvPr>
          <p:cNvSpPr>
            <a:spLocks noGrp="1"/>
          </p:cNvSpPr>
          <p:nvPr>
            <p:ph type="title"/>
          </p:nvPr>
        </p:nvSpPr>
        <p:spPr/>
        <p:txBody>
          <a:bodyPr/>
          <a:lstStyle/>
          <a:p>
            <a:r>
              <a:rPr lang="de-DE"/>
              <a:t>Mastertitelformat bearbeiten</a:t>
            </a:r>
            <a:endParaRPr lang="de-CH"/>
          </a:p>
        </p:txBody>
      </p:sp>
      <p:sp>
        <p:nvSpPr>
          <p:cNvPr id="3" name="Datumsplatzhalter 2">
            <a:extLst>
              <a:ext uri="{FF2B5EF4-FFF2-40B4-BE49-F238E27FC236}">
                <a16:creationId xmlns:a16="http://schemas.microsoft.com/office/drawing/2014/main" id="{BDD3A0B4-4B6B-453D-AE79-B5F336E0B9EA}"/>
              </a:ext>
            </a:extLst>
          </p:cNvPr>
          <p:cNvSpPr>
            <a:spLocks noGrp="1"/>
          </p:cNvSpPr>
          <p:nvPr>
            <p:ph type="dt" sz="half" idx="10"/>
          </p:nvPr>
        </p:nvSpPr>
        <p:spPr/>
        <p:txBody>
          <a:bodyPr/>
          <a:lstStyle/>
          <a:p>
            <a:fld id="{C081D6C3-87E1-42D2-A948-613577A2F1EC}" type="datetimeFigureOut">
              <a:rPr lang="de-CH" smtClean="0"/>
              <a:t>19.09.2025</a:t>
            </a:fld>
            <a:endParaRPr lang="de-CH"/>
          </a:p>
        </p:txBody>
      </p:sp>
      <p:sp>
        <p:nvSpPr>
          <p:cNvPr id="4" name="Fußzeilenplatzhalter 3">
            <a:extLst>
              <a:ext uri="{FF2B5EF4-FFF2-40B4-BE49-F238E27FC236}">
                <a16:creationId xmlns:a16="http://schemas.microsoft.com/office/drawing/2014/main" id="{88307AA4-995C-4000-9AC3-636BCAB6ADDD}"/>
              </a:ext>
            </a:extLst>
          </p:cNvPr>
          <p:cNvSpPr>
            <a:spLocks noGrp="1"/>
          </p:cNvSpPr>
          <p:nvPr>
            <p:ph type="ftr" sz="quarter" idx="11"/>
          </p:nvPr>
        </p:nvSpPr>
        <p:spPr/>
        <p:txBody>
          <a:bodyPr/>
          <a:lstStyle/>
          <a:p>
            <a:endParaRPr lang="de-CH"/>
          </a:p>
        </p:txBody>
      </p:sp>
      <p:sp>
        <p:nvSpPr>
          <p:cNvPr id="5" name="Foliennummernplatzhalter 4">
            <a:extLst>
              <a:ext uri="{FF2B5EF4-FFF2-40B4-BE49-F238E27FC236}">
                <a16:creationId xmlns:a16="http://schemas.microsoft.com/office/drawing/2014/main" id="{59F0A8AE-FDBB-4D70-A87F-6BAF930000C2}"/>
              </a:ext>
            </a:extLst>
          </p:cNvPr>
          <p:cNvSpPr>
            <a:spLocks noGrp="1"/>
          </p:cNvSpPr>
          <p:nvPr>
            <p:ph type="sldNum" sz="quarter" idx="12"/>
          </p:nvPr>
        </p:nvSpPr>
        <p:spPr/>
        <p:txBody>
          <a:bodyPr/>
          <a:lstStyle/>
          <a:p>
            <a:fld id="{E1C14147-2804-4233-85CE-78811DE8CC7F}" type="slidenum">
              <a:rPr lang="de-CH" smtClean="0"/>
              <a:t>‹Nr.›</a:t>
            </a:fld>
            <a:endParaRPr lang="de-CH"/>
          </a:p>
        </p:txBody>
      </p:sp>
    </p:spTree>
    <p:extLst>
      <p:ext uri="{BB962C8B-B14F-4D97-AF65-F5344CB8AC3E}">
        <p14:creationId xmlns:p14="http://schemas.microsoft.com/office/powerpoint/2010/main" val="1811745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885CAB11-0D03-47C0-9798-AC9F28A7BCAD}"/>
              </a:ext>
            </a:extLst>
          </p:cNvPr>
          <p:cNvSpPr>
            <a:spLocks noGrp="1"/>
          </p:cNvSpPr>
          <p:nvPr>
            <p:ph type="dt" sz="half" idx="10"/>
          </p:nvPr>
        </p:nvSpPr>
        <p:spPr/>
        <p:txBody>
          <a:bodyPr/>
          <a:lstStyle/>
          <a:p>
            <a:fld id="{C081D6C3-87E1-42D2-A948-613577A2F1EC}" type="datetimeFigureOut">
              <a:rPr lang="de-CH" smtClean="0"/>
              <a:t>19.09.2025</a:t>
            </a:fld>
            <a:endParaRPr lang="de-CH"/>
          </a:p>
        </p:txBody>
      </p:sp>
      <p:sp>
        <p:nvSpPr>
          <p:cNvPr id="3" name="Fußzeilenplatzhalter 2">
            <a:extLst>
              <a:ext uri="{FF2B5EF4-FFF2-40B4-BE49-F238E27FC236}">
                <a16:creationId xmlns:a16="http://schemas.microsoft.com/office/drawing/2014/main" id="{9E190868-675F-41C2-9C75-CBFB6AAF2AEC}"/>
              </a:ext>
            </a:extLst>
          </p:cNvPr>
          <p:cNvSpPr>
            <a:spLocks noGrp="1"/>
          </p:cNvSpPr>
          <p:nvPr>
            <p:ph type="ftr" sz="quarter" idx="11"/>
          </p:nvPr>
        </p:nvSpPr>
        <p:spPr/>
        <p:txBody>
          <a:bodyPr/>
          <a:lstStyle/>
          <a:p>
            <a:endParaRPr lang="de-CH"/>
          </a:p>
        </p:txBody>
      </p:sp>
      <p:sp>
        <p:nvSpPr>
          <p:cNvPr id="4" name="Foliennummernplatzhalter 3">
            <a:extLst>
              <a:ext uri="{FF2B5EF4-FFF2-40B4-BE49-F238E27FC236}">
                <a16:creationId xmlns:a16="http://schemas.microsoft.com/office/drawing/2014/main" id="{7E8A9BBE-CDF0-40D2-9B45-8B602FA3C2EA}"/>
              </a:ext>
            </a:extLst>
          </p:cNvPr>
          <p:cNvSpPr>
            <a:spLocks noGrp="1"/>
          </p:cNvSpPr>
          <p:nvPr>
            <p:ph type="sldNum" sz="quarter" idx="12"/>
          </p:nvPr>
        </p:nvSpPr>
        <p:spPr/>
        <p:txBody>
          <a:bodyPr/>
          <a:lstStyle/>
          <a:p>
            <a:fld id="{E1C14147-2804-4233-85CE-78811DE8CC7F}" type="slidenum">
              <a:rPr lang="de-CH" smtClean="0"/>
              <a:t>‹Nr.›</a:t>
            </a:fld>
            <a:endParaRPr lang="de-CH"/>
          </a:p>
        </p:txBody>
      </p:sp>
    </p:spTree>
    <p:extLst>
      <p:ext uri="{BB962C8B-B14F-4D97-AF65-F5344CB8AC3E}">
        <p14:creationId xmlns:p14="http://schemas.microsoft.com/office/powerpoint/2010/main" val="262096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046CFE-4B90-4AF9-ABD3-80C9298F34F0}"/>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CH"/>
          </a:p>
        </p:txBody>
      </p:sp>
      <p:sp>
        <p:nvSpPr>
          <p:cNvPr id="3" name="Inhaltsplatzhalter 2">
            <a:extLst>
              <a:ext uri="{FF2B5EF4-FFF2-40B4-BE49-F238E27FC236}">
                <a16:creationId xmlns:a16="http://schemas.microsoft.com/office/drawing/2014/main" id="{FF6081FB-AF58-4569-A6F4-5A2D2F8FDEC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a:extLst>
              <a:ext uri="{FF2B5EF4-FFF2-40B4-BE49-F238E27FC236}">
                <a16:creationId xmlns:a16="http://schemas.microsoft.com/office/drawing/2014/main" id="{214A8599-6F07-48E1-BB50-A2CEF87E81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DFA572BB-0AF2-45BC-97C4-1DC1D3A7C5E7}"/>
              </a:ext>
            </a:extLst>
          </p:cNvPr>
          <p:cNvSpPr>
            <a:spLocks noGrp="1"/>
          </p:cNvSpPr>
          <p:nvPr>
            <p:ph type="dt" sz="half" idx="10"/>
          </p:nvPr>
        </p:nvSpPr>
        <p:spPr/>
        <p:txBody>
          <a:bodyPr/>
          <a:lstStyle/>
          <a:p>
            <a:fld id="{C081D6C3-87E1-42D2-A948-613577A2F1EC}" type="datetimeFigureOut">
              <a:rPr lang="de-CH" smtClean="0"/>
              <a:t>19.09.2025</a:t>
            </a:fld>
            <a:endParaRPr lang="de-CH"/>
          </a:p>
        </p:txBody>
      </p:sp>
      <p:sp>
        <p:nvSpPr>
          <p:cNvPr id="6" name="Fußzeilenplatzhalter 5">
            <a:extLst>
              <a:ext uri="{FF2B5EF4-FFF2-40B4-BE49-F238E27FC236}">
                <a16:creationId xmlns:a16="http://schemas.microsoft.com/office/drawing/2014/main" id="{470F406E-71A1-45A7-B8C6-CB296BE8FAAB}"/>
              </a:ext>
            </a:extLst>
          </p:cNvPr>
          <p:cNvSpPr>
            <a:spLocks noGrp="1"/>
          </p:cNvSpPr>
          <p:nvPr>
            <p:ph type="ftr" sz="quarter" idx="11"/>
          </p:nvPr>
        </p:nvSpPr>
        <p:spPr/>
        <p:txBody>
          <a:bodyPr/>
          <a:lstStyle/>
          <a:p>
            <a:endParaRPr lang="de-CH"/>
          </a:p>
        </p:txBody>
      </p:sp>
      <p:sp>
        <p:nvSpPr>
          <p:cNvPr id="7" name="Foliennummernplatzhalter 6">
            <a:extLst>
              <a:ext uri="{FF2B5EF4-FFF2-40B4-BE49-F238E27FC236}">
                <a16:creationId xmlns:a16="http://schemas.microsoft.com/office/drawing/2014/main" id="{5EEFD457-1258-4B70-8B4D-5BFD027378E4}"/>
              </a:ext>
            </a:extLst>
          </p:cNvPr>
          <p:cNvSpPr>
            <a:spLocks noGrp="1"/>
          </p:cNvSpPr>
          <p:nvPr>
            <p:ph type="sldNum" sz="quarter" idx="12"/>
          </p:nvPr>
        </p:nvSpPr>
        <p:spPr/>
        <p:txBody>
          <a:bodyPr/>
          <a:lstStyle/>
          <a:p>
            <a:fld id="{E1C14147-2804-4233-85CE-78811DE8CC7F}" type="slidenum">
              <a:rPr lang="de-CH" smtClean="0"/>
              <a:t>‹Nr.›</a:t>
            </a:fld>
            <a:endParaRPr lang="de-CH"/>
          </a:p>
        </p:txBody>
      </p:sp>
    </p:spTree>
    <p:extLst>
      <p:ext uri="{BB962C8B-B14F-4D97-AF65-F5344CB8AC3E}">
        <p14:creationId xmlns:p14="http://schemas.microsoft.com/office/powerpoint/2010/main" val="2673156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F84F8B-C7E6-495D-951B-134CE01D830C}"/>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CH"/>
          </a:p>
        </p:txBody>
      </p:sp>
      <p:sp>
        <p:nvSpPr>
          <p:cNvPr id="3" name="Bildplatzhalter 2">
            <a:extLst>
              <a:ext uri="{FF2B5EF4-FFF2-40B4-BE49-F238E27FC236}">
                <a16:creationId xmlns:a16="http://schemas.microsoft.com/office/drawing/2014/main" id="{3F0CCA2D-3DA1-45AA-8F8F-599B63E6B7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platzhalter 3">
            <a:extLst>
              <a:ext uri="{FF2B5EF4-FFF2-40B4-BE49-F238E27FC236}">
                <a16:creationId xmlns:a16="http://schemas.microsoft.com/office/drawing/2014/main" id="{4638EB9A-040E-495C-A41C-1168E36F8F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70AFEC5E-42A3-4489-B89D-DF09ABB1B510}"/>
              </a:ext>
            </a:extLst>
          </p:cNvPr>
          <p:cNvSpPr>
            <a:spLocks noGrp="1"/>
          </p:cNvSpPr>
          <p:nvPr>
            <p:ph type="dt" sz="half" idx="10"/>
          </p:nvPr>
        </p:nvSpPr>
        <p:spPr/>
        <p:txBody>
          <a:bodyPr/>
          <a:lstStyle/>
          <a:p>
            <a:fld id="{C081D6C3-87E1-42D2-A948-613577A2F1EC}" type="datetimeFigureOut">
              <a:rPr lang="de-CH" smtClean="0"/>
              <a:t>19.09.2025</a:t>
            </a:fld>
            <a:endParaRPr lang="de-CH"/>
          </a:p>
        </p:txBody>
      </p:sp>
      <p:sp>
        <p:nvSpPr>
          <p:cNvPr id="6" name="Fußzeilenplatzhalter 5">
            <a:extLst>
              <a:ext uri="{FF2B5EF4-FFF2-40B4-BE49-F238E27FC236}">
                <a16:creationId xmlns:a16="http://schemas.microsoft.com/office/drawing/2014/main" id="{4AE2507B-B38F-4F47-B499-1A986215FDC7}"/>
              </a:ext>
            </a:extLst>
          </p:cNvPr>
          <p:cNvSpPr>
            <a:spLocks noGrp="1"/>
          </p:cNvSpPr>
          <p:nvPr>
            <p:ph type="ftr" sz="quarter" idx="11"/>
          </p:nvPr>
        </p:nvSpPr>
        <p:spPr/>
        <p:txBody>
          <a:bodyPr/>
          <a:lstStyle/>
          <a:p>
            <a:endParaRPr lang="de-CH"/>
          </a:p>
        </p:txBody>
      </p:sp>
      <p:sp>
        <p:nvSpPr>
          <p:cNvPr id="7" name="Foliennummernplatzhalter 6">
            <a:extLst>
              <a:ext uri="{FF2B5EF4-FFF2-40B4-BE49-F238E27FC236}">
                <a16:creationId xmlns:a16="http://schemas.microsoft.com/office/drawing/2014/main" id="{ADF05526-11A1-453B-A4C0-481372C12802}"/>
              </a:ext>
            </a:extLst>
          </p:cNvPr>
          <p:cNvSpPr>
            <a:spLocks noGrp="1"/>
          </p:cNvSpPr>
          <p:nvPr>
            <p:ph type="sldNum" sz="quarter" idx="12"/>
          </p:nvPr>
        </p:nvSpPr>
        <p:spPr/>
        <p:txBody>
          <a:bodyPr/>
          <a:lstStyle/>
          <a:p>
            <a:fld id="{E1C14147-2804-4233-85CE-78811DE8CC7F}" type="slidenum">
              <a:rPr lang="de-CH" smtClean="0"/>
              <a:t>‹Nr.›</a:t>
            </a:fld>
            <a:endParaRPr lang="de-CH"/>
          </a:p>
        </p:txBody>
      </p:sp>
    </p:spTree>
    <p:extLst>
      <p:ext uri="{BB962C8B-B14F-4D97-AF65-F5344CB8AC3E}">
        <p14:creationId xmlns:p14="http://schemas.microsoft.com/office/powerpoint/2010/main" val="63693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5826622D-BFC8-422C-A554-7D1DAA6A8BB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CH"/>
          </a:p>
        </p:txBody>
      </p:sp>
      <p:sp>
        <p:nvSpPr>
          <p:cNvPr id="3" name="Textplatzhalter 2">
            <a:extLst>
              <a:ext uri="{FF2B5EF4-FFF2-40B4-BE49-F238E27FC236}">
                <a16:creationId xmlns:a16="http://schemas.microsoft.com/office/drawing/2014/main" id="{F3C83E12-A08A-41D8-98EF-58FD0E94F69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41159FF7-2AAC-4483-81F5-5F33841F06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81D6C3-87E1-42D2-A948-613577A2F1EC}" type="datetimeFigureOut">
              <a:rPr lang="de-CH" smtClean="0"/>
              <a:t>19.09.2025</a:t>
            </a:fld>
            <a:endParaRPr lang="de-CH"/>
          </a:p>
        </p:txBody>
      </p:sp>
      <p:sp>
        <p:nvSpPr>
          <p:cNvPr id="5" name="Fußzeilenplatzhalter 4">
            <a:extLst>
              <a:ext uri="{FF2B5EF4-FFF2-40B4-BE49-F238E27FC236}">
                <a16:creationId xmlns:a16="http://schemas.microsoft.com/office/drawing/2014/main" id="{081B70BB-E2EE-4CF9-8F95-AC69F7E43B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CH"/>
          </a:p>
        </p:txBody>
      </p:sp>
      <p:sp>
        <p:nvSpPr>
          <p:cNvPr id="6" name="Foliennummernplatzhalter 5">
            <a:extLst>
              <a:ext uri="{FF2B5EF4-FFF2-40B4-BE49-F238E27FC236}">
                <a16:creationId xmlns:a16="http://schemas.microsoft.com/office/drawing/2014/main" id="{D1C82002-34D2-45DD-B650-22D43FD2EDF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C14147-2804-4233-85CE-78811DE8CC7F}" type="slidenum">
              <a:rPr lang="de-CH" smtClean="0"/>
              <a:t>‹Nr.›</a:t>
            </a:fld>
            <a:endParaRPr lang="de-CH"/>
          </a:p>
        </p:txBody>
      </p:sp>
    </p:spTree>
    <p:extLst>
      <p:ext uri="{BB962C8B-B14F-4D97-AF65-F5344CB8AC3E}">
        <p14:creationId xmlns:p14="http://schemas.microsoft.com/office/powerpoint/2010/main" val="29060285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6.png"/><Relationship Id="rId1" Type="http://schemas.openxmlformats.org/officeDocument/2006/relationships/slideLayout" Target="../slideLayouts/slideLayout2.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7.png"/><Relationship Id="rId1" Type="http://schemas.openxmlformats.org/officeDocument/2006/relationships/slideLayout" Target="../slideLayouts/slideLayout2.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8.png"/><Relationship Id="rId1" Type="http://schemas.openxmlformats.org/officeDocument/2006/relationships/slideLayout" Target="../slideLayouts/slideLayout2.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9.png"/><Relationship Id="rId1" Type="http://schemas.openxmlformats.org/officeDocument/2006/relationships/slideLayout" Target="../slideLayouts/slideLayout2.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1.png"/><Relationship Id="rId1" Type="http://schemas.openxmlformats.org/officeDocument/2006/relationships/slideLayout" Target="../slideLayouts/slideLayout2.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robinz.uzh.ch/static/pwa/protected/all-patient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png"/><Relationship Id="rId1" Type="http://schemas.openxmlformats.org/officeDocument/2006/relationships/slideLayout" Target="../slideLayouts/slideLayout2.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png"/><Relationship Id="rId1" Type="http://schemas.openxmlformats.org/officeDocument/2006/relationships/slideLayout" Target="../slideLayouts/slideLayout2.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4375" y="1890919"/>
            <a:ext cx="8229600" cy="1885849"/>
          </a:xfrm>
          <a:solidFill>
            <a:schemeClr val="accent5">
              <a:lumMod val="40000"/>
              <a:lumOff val="60000"/>
            </a:schemeClr>
          </a:solidFill>
        </p:spPr>
        <p:txBody>
          <a:bodyPr>
            <a:noAutofit/>
          </a:bodyPr>
          <a:lstStyle/>
          <a:p>
            <a:pPr algn="l"/>
            <a:r>
              <a:rPr lang="en-US" sz="3200" dirty="0"/>
              <a:t>Robin View App</a:t>
            </a:r>
            <a:br>
              <a:rPr lang="en-US" sz="3200" dirty="0"/>
            </a:br>
            <a:r>
              <a:rPr lang="en-US" sz="3200" dirty="0"/>
              <a:t>User manual</a:t>
            </a:r>
            <a:endParaRPr lang="de-DE" sz="3200" dirty="0"/>
          </a:p>
        </p:txBody>
      </p:sp>
      <p:sp>
        <p:nvSpPr>
          <p:cNvPr id="5" name="AutoShape 4" descr="Bildergebnis für PUK logo zürich"/>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dirty="0"/>
          </a:p>
        </p:txBody>
      </p:sp>
      <p:sp>
        <p:nvSpPr>
          <p:cNvPr id="15" name="Textfeld 14"/>
          <p:cNvSpPr txBox="1"/>
          <p:nvPr/>
        </p:nvSpPr>
        <p:spPr>
          <a:xfrm>
            <a:off x="1984376" y="476673"/>
            <a:ext cx="4615681" cy="276999"/>
          </a:xfrm>
          <a:prstGeom prst="rect">
            <a:avLst/>
          </a:prstGeom>
          <a:noFill/>
        </p:spPr>
        <p:txBody>
          <a:bodyPr wrap="square" rtlCol="0">
            <a:spAutoFit/>
          </a:bodyPr>
          <a:lstStyle/>
          <a:p>
            <a:r>
              <a:rPr lang="en-US" sz="1200" b="1" dirty="0"/>
              <a:t>Department of Child and Adolescent </a:t>
            </a:r>
            <a:r>
              <a:rPr lang="en-US" sz="1200" b="1" dirty="0" smtClean="0"/>
              <a:t>Psychiatry</a:t>
            </a:r>
            <a:endParaRPr lang="en-US" sz="1200" b="1" dirty="0"/>
          </a:p>
        </p:txBody>
      </p:sp>
      <p:pic>
        <p:nvPicPr>
          <p:cNvPr id="1029"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00256" y="6093297"/>
            <a:ext cx="1681882" cy="571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01866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2005581" y="1038066"/>
            <a:ext cx="5825433" cy="4888251"/>
          </a:xfrm>
          <a:prstGeom prst="rect">
            <a:avLst/>
          </a:prstGeom>
        </p:spPr>
      </p:pic>
      <p:sp>
        <p:nvSpPr>
          <p:cNvPr id="3" name="Inhaltsplatzhalter 2"/>
          <p:cNvSpPr>
            <a:spLocks noGrp="1"/>
          </p:cNvSpPr>
          <p:nvPr>
            <p:ph idx="1"/>
          </p:nvPr>
        </p:nvSpPr>
        <p:spPr>
          <a:xfrm>
            <a:off x="711076" y="6100571"/>
            <a:ext cx="8200458" cy="744992"/>
          </a:xfrm>
        </p:spPr>
        <p:txBody>
          <a:bodyPr>
            <a:normAutofit fontScale="70000" lnSpcReduction="20000"/>
          </a:bodyPr>
          <a:lstStyle/>
          <a:p>
            <a:pPr marL="0" indent="0">
              <a:buNone/>
            </a:pPr>
            <a:r>
              <a:rPr lang="de-CH" dirty="0" smtClean="0"/>
              <a:t>Unter Zeitleiste werden nochmal alle Symptome und Stimmungsdaten sowie zusätzliche Daten zu Wochenziele, pos. Erlebnisse, pos. Aktivitäten, Medikation und Notizen dargestellt</a:t>
            </a:r>
            <a:endParaRPr lang="de-CH" dirty="0"/>
          </a:p>
        </p:txBody>
      </p:sp>
      <p:grpSp>
        <p:nvGrpSpPr>
          <p:cNvPr id="23" name="Gruppieren 22">
            <a:extLst>
              <a:ext uri="{FF2B5EF4-FFF2-40B4-BE49-F238E27FC236}">
                <a16:creationId xmlns:a16="http://schemas.microsoft.com/office/drawing/2014/main" id="{3E37A15E-BE4A-4385-B36D-060118A388B7}"/>
              </a:ext>
            </a:extLst>
          </p:cNvPr>
          <p:cNvGrpSpPr/>
          <p:nvPr/>
        </p:nvGrpSpPr>
        <p:grpSpPr>
          <a:xfrm>
            <a:off x="2892102" y="1272527"/>
            <a:ext cx="717230" cy="756913"/>
            <a:chOff x="8075731" y="70149"/>
            <a:chExt cx="3260963" cy="3914022"/>
          </a:xfrm>
        </p:grpSpPr>
        <p:grpSp>
          <p:nvGrpSpPr>
            <p:cNvPr id="24" name="Gruppieren 23">
              <a:extLst>
                <a:ext uri="{FF2B5EF4-FFF2-40B4-BE49-F238E27FC236}">
                  <a16:creationId xmlns:a16="http://schemas.microsoft.com/office/drawing/2014/main" id="{838CC29F-B627-41A0-B039-9834D996212B}"/>
                </a:ext>
              </a:extLst>
            </p:cNvPr>
            <p:cNvGrpSpPr/>
            <p:nvPr/>
          </p:nvGrpSpPr>
          <p:grpSpPr>
            <a:xfrm>
              <a:off x="8075731" y="70149"/>
              <a:ext cx="3260963" cy="3914022"/>
              <a:chOff x="8075731" y="70149"/>
              <a:chExt cx="3260963" cy="3914022"/>
            </a:xfrm>
          </p:grpSpPr>
          <p:grpSp>
            <p:nvGrpSpPr>
              <p:cNvPr id="28" name="Gruppieren 27">
                <a:extLst>
                  <a:ext uri="{FF2B5EF4-FFF2-40B4-BE49-F238E27FC236}">
                    <a16:creationId xmlns:a16="http://schemas.microsoft.com/office/drawing/2014/main" id="{82469732-898B-4C70-98C7-51086789E55B}"/>
                  </a:ext>
                </a:extLst>
              </p:cNvPr>
              <p:cNvGrpSpPr/>
              <p:nvPr/>
            </p:nvGrpSpPr>
            <p:grpSpPr>
              <a:xfrm>
                <a:off x="8075731" y="70149"/>
                <a:ext cx="3260963" cy="3914022"/>
                <a:chOff x="8075731" y="70149"/>
                <a:chExt cx="3260963" cy="3914022"/>
              </a:xfrm>
            </p:grpSpPr>
            <p:pic>
              <p:nvPicPr>
                <p:cNvPr id="30" name="Grafik 29">
                  <a:extLst>
                    <a:ext uri="{FF2B5EF4-FFF2-40B4-BE49-F238E27FC236}">
                      <a16:creationId xmlns:a16="http://schemas.microsoft.com/office/drawing/2014/main" id="{47B55268-2901-4ABF-B5FC-7E35C0F6B2CE}"/>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31" name="Rechteck 30">
                  <a:extLst>
                    <a:ext uri="{FF2B5EF4-FFF2-40B4-BE49-F238E27FC236}">
                      <a16:creationId xmlns:a16="http://schemas.microsoft.com/office/drawing/2014/main" id="{9797A121-9E5C-4783-B84D-B21E78ECBA08}"/>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29" name="Rechteck 28">
                <a:extLst>
                  <a:ext uri="{FF2B5EF4-FFF2-40B4-BE49-F238E27FC236}">
                    <a16:creationId xmlns:a16="http://schemas.microsoft.com/office/drawing/2014/main" id="{F498C82D-55F1-4DBC-B96E-0A4128247509}"/>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25" name="Rechteck 24">
              <a:extLst>
                <a:ext uri="{FF2B5EF4-FFF2-40B4-BE49-F238E27FC236}">
                  <a16:creationId xmlns:a16="http://schemas.microsoft.com/office/drawing/2014/main" id="{F9D76C5B-BA6F-4153-AE0E-25EB9CE8AAC5}"/>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6" name="Rechteck 25">
              <a:extLst>
                <a:ext uri="{FF2B5EF4-FFF2-40B4-BE49-F238E27FC236}">
                  <a16:creationId xmlns:a16="http://schemas.microsoft.com/office/drawing/2014/main" id="{DE513A86-234C-4550-B8A5-71F01434D628}"/>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7" name="Rechteck 26">
              <a:extLst>
                <a:ext uri="{FF2B5EF4-FFF2-40B4-BE49-F238E27FC236}">
                  <a16:creationId xmlns:a16="http://schemas.microsoft.com/office/drawing/2014/main" id="{3C493A84-B830-406B-AE10-B9C9501ECC6B}"/>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Tree>
    <p:extLst>
      <p:ext uri="{BB962C8B-B14F-4D97-AF65-F5344CB8AC3E}">
        <p14:creationId xmlns:p14="http://schemas.microsoft.com/office/powerpoint/2010/main" val="41282967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09290B-2146-42F6-8832-BCDC9EA8957C}"/>
              </a:ext>
            </a:extLst>
          </p:cNvPr>
          <p:cNvSpPr>
            <a:spLocks noGrp="1"/>
          </p:cNvSpPr>
          <p:nvPr>
            <p:ph type="title"/>
          </p:nvPr>
        </p:nvSpPr>
        <p:spPr/>
        <p:txBody>
          <a:bodyPr/>
          <a:lstStyle/>
          <a:p>
            <a:r>
              <a:rPr lang="de-CH" dirty="0" smtClean="0"/>
              <a:t>Positive Erlebnisse</a:t>
            </a:r>
            <a:endParaRPr lang="de-CH" dirty="0"/>
          </a:p>
        </p:txBody>
      </p:sp>
      <p:pic>
        <p:nvPicPr>
          <p:cNvPr id="3" name="Grafik 2"/>
          <p:cNvPicPr>
            <a:picLocks noChangeAspect="1"/>
          </p:cNvPicPr>
          <p:nvPr/>
        </p:nvPicPr>
        <p:blipFill>
          <a:blip r:embed="rId2"/>
          <a:stretch>
            <a:fillRect/>
          </a:stretch>
        </p:blipFill>
        <p:spPr>
          <a:xfrm>
            <a:off x="838200" y="1690688"/>
            <a:ext cx="8746482" cy="4568330"/>
          </a:xfrm>
          <a:prstGeom prst="rect">
            <a:avLst/>
          </a:prstGeom>
        </p:spPr>
      </p:pic>
      <p:grpSp>
        <p:nvGrpSpPr>
          <p:cNvPr id="6" name="Gruppieren 5">
            <a:extLst>
              <a:ext uri="{FF2B5EF4-FFF2-40B4-BE49-F238E27FC236}">
                <a16:creationId xmlns:a16="http://schemas.microsoft.com/office/drawing/2014/main" id="{058B0378-8433-42BA-AB32-07CF859F87A6}"/>
              </a:ext>
            </a:extLst>
          </p:cNvPr>
          <p:cNvGrpSpPr/>
          <p:nvPr/>
        </p:nvGrpSpPr>
        <p:grpSpPr>
          <a:xfrm>
            <a:off x="4101260" y="2065827"/>
            <a:ext cx="717230" cy="756913"/>
            <a:chOff x="8075731" y="70149"/>
            <a:chExt cx="3260963" cy="3914022"/>
          </a:xfrm>
        </p:grpSpPr>
        <p:grpSp>
          <p:nvGrpSpPr>
            <p:cNvPr id="7" name="Gruppieren 6">
              <a:extLst>
                <a:ext uri="{FF2B5EF4-FFF2-40B4-BE49-F238E27FC236}">
                  <a16:creationId xmlns:a16="http://schemas.microsoft.com/office/drawing/2014/main" id="{742347E6-A065-418A-BA17-B714E4FFD0EA}"/>
                </a:ext>
              </a:extLst>
            </p:cNvPr>
            <p:cNvGrpSpPr/>
            <p:nvPr/>
          </p:nvGrpSpPr>
          <p:grpSpPr>
            <a:xfrm>
              <a:off x="8075731" y="70149"/>
              <a:ext cx="3260963" cy="3914022"/>
              <a:chOff x="8075731" y="70149"/>
              <a:chExt cx="3260963" cy="3914022"/>
            </a:xfrm>
          </p:grpSpPr>
          <p:grpSp>
            <p:nvGrpSpPr>
              <p:cNvPr id="11" name="Gruppieren 10">
                <a:extLst>
                  <a:ext uri="{FF2B5EF4-FFF2-40B4-BE49-F238E27FC236}">
                    <a16:creationId xmlns:a16="http://schemas.microsoft.com/office/drawing/2014/main" id="{ED62DFE2-6244-4BD7-B276-84A06B6E9805}"/>
                  </a:ext>
                </a:extLst>
              </p:cNvPr>
              <p:cNvGrpSpPr/>
              <p:nvPr/>
            </p:nvGrpSpPr>
            <p:grpSpPr>
              <a:xfrm>
                <a:off x="8075731" y="70149"/>
                <a:ext cx="3260963" cy="3914022"/>
                <a:chOff x="8075731" y="70149"/>
                <a:chExt cx="3260963" cy="3914022"/>
              </a:xfrm>
            </p:grpSpPr>
            <p:pic>
              <p:nvPicPr>
                <p:cNvPr id="13" name="Grafik 12">
                  <a:extLst>
                    <a:ext uri="{FF2B5EF4-FFF2-40B4-BE49-F238E27FC236}">
                      <a16:creationId xmlns:a16="http://schemas.microsoft.com/office/drawing/2014/main" id="{46ED879D-AF76-443E-A448-09AB88D9F5DB}"/>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14" name="Rechteck 13">
                  <a:extLst>
                    <a:ext uri="{FF2B5EF4-FFF2-40B4-BE49-F238E27FC236}">
                      <a16:creationId xmlns:a16="http://schemas.microsoft.com/office/drawing/2014/main" id="{67AAC737-A82D-459D-B595-6AD48047B2CF}"/>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2" name="Rechteck 11">
                <a:extLst>
                  <a:ext uri="{FF2B5EF4-FFF2-40B4-BE49-F238E27FC236}">
                    <a16:creationId xmlns:a16="http://schemas.microsoft.com/office/drawing/2014/main" id="{363889C5-FF7A-4B70-AF5D-2FE9F493D370}"/>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8" name="Rechteck 7">
              <a:extLst>
                <a:ext uri="{FF2B5EF4-FFF2-40B4-BE49-F238E27FC236}">
                  <a16:creationId xmlns:a16="http://schemas.microsoft.com/office/drawing/2014/main" id="{CA8AB1C2-0C74-47D7-B381-7FD74D92E283}"/>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 name="Rechteck 8">
              <a:extLst>
                <a:ext uri="{FF2B5EF4-FFF2-40B4-BE49-F238E27FC236}">
                  <a16:creationId xmlns:a16="http://schemas.microsoft.com/office/drawing/2014/main" id="{593CC0D7-C423-48FB-9230-3AC6B8255972}"/>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 name="Rechteck 9">
              <a:extLst>
                <a:ext uri="{FF2B5EF4-FFF2-40B4-BE49-F238E27FC236}">
                  <a16:creationId xmlns:a16="http://schemas.microsoft.com/office/drawing/2014/main" id="{0B9246DE-C8DC-40AD-86C4-BE8C7EBC0C56}"/>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Tree>
    <p:extLst>
      <p:ext uri="{BB962C8B-B14F-4D97-AF65-F5344CB8AC3E}">
        <p14:creationId xmlns:p14="http://schemas.microsoft.com/office/powerpoint/2010/main" val="2705774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err="1" smtClean="0"/>
              <a:t>Postive</a:t>
            </a:r>
            <a:r>
              <a:rPr lang="de-CH" dirty="0" smtClean="0"/>
              <a:t> Aktivitäten</a:t>
            </a:r>
            <a:endParaRPr lang="de-CH" dirty="0"/>
          </a:p>
        </p:txBody>
      </p:sp>
      <p:pic>
        <p:nvPicPr>
          <p:cNvPr id="4" name="Inhaltsplatzhalter 3"/>
          <p:cNvPicPr>
            <a:picLocks noGrp="1" noChangeAspect="1"/>
          </p:cNvPicPr>
          <p:nvPr>
            <p:ph idx="1"/>
          </p:nvPr>
        </p:nvPicPr>
        <p:blipFill>
          <a:blip r:embed="rId2"/>
          <a:stretch>
            <a:fillRect/>
          </a:stretch>
        </p:blipFill>
        <p:spPr>
          <a:xfrm>
            <a:off x="838200" y="2361372"/>
            <a:ext cx="10515600" cy="3279843"/>
          </a:xfrm>
          <a:prstGeom prst="rect">
            <a:avLst/>
          </a:prstGeom>
        </p:spPr>
      </p:pic>
      <p:grpSp>
        <p:nvGrpSpPr>
          <p:cNvPr id="5" name="Gruppieren 4">
            <a:extLst>
              <a:ext uri="{FF2B5EF4-FFF2-40B4-BE49-F238E27FC236}">
                <a16:creationId xmlns:a16="http://schemas.microsoft.com/office/drawing/2014/main" id="{058B0378-8433-42BA-AB32-07CF859F87A6}"/>
              </a:ext>
            </a:extLst>
          </p:cNvPr>
          <p:cNvGrpSpPr/>
          <p:nvPr/>
        </p:nvGrpSpPr>
        <p:grpSpPr>
          <a:xfrm>
            <a:off x="6336460" y="3244380"/>
            <a:ext cx="717230" cy="756913"/>
            <a:chOff x="8075731" y="70149"/>
            <a:chExt cx="3260963" cy="3914022"/>
          </a:xfrm>
        </p:grpSpPr>
        <p:grpSp>
          <p:nvGrpSpPr>
            <p:cNvPr id="6" name="Gruppieren 5">
              <a:extLst>
                <a:ext uri="{FF2B5EF4-FFF2-40B4-BE49-F238E27FC236}">
                  <a16:creationId xmlns:a16="http://schemas.microsoft.com/office/drawing/2014/main" id="{742347E6-A065-418A-BA17-B714E4FFD0EA}"/>
                </a:ext>
              </a:extLst>
            </p:cNvPr>
            <p:cNvGrpSpPr/>
            <p:nvPr/>
          </p:nvGrpSpPr>
          <p:grpSpPr>
            <a:xfrm>
              <a:off x="8075731" y="70149"/>
              <a:ext cx="3260963" cy="3914022"/>
              <a:chOff x="8075731" y="70149"/>
              <a:chExt cx="3260963" cy="3914022"/>
            </a:xfrm>
          </p:grpSpPr>
          <p:grpSp>
            <p:nvGrpSpPr>
              <p:cNvPr id="10" name="Gruppieren 9">
                <a:extLst>
                  <a:ext uri="{FF2B5EF4-FFF2-40B4-BE49-F238E27FC236}">
                    <a16:creationId xmlns:a16="http://schemas.microsoft.com/office/drawing/2014/main" id="{ED62DFE2-6244-4BD7-B276-84A06B6E9805}"/>
                  </a:ext>
                </a:extLst>
              </p:cNvPr>
              <p:cNvGrpSpPr/>
              <p:nvPr/>
            </p:nvGrpSpPr>
            <p:grpSpPr>
              <a:xfrm>
                <a:off x="8075731" y="70149"/>
                <a:ext cx="3260963" cy="3914022"/>
                <a:chOff x="8075731" y="70149"/>
                <a:chExt cx="3260963" cy="3914022"/>
              </a:xfrm>
            </p:grpSpPr>
            <p:pic>
              <p:nvPicPr>
                <p:cNvPr id="12" name="Grafik 11">
                  <a:extLst>
                    <a:ext uri="{FF2B5EF4-FFF2-40B4-BE49-F238E27FC236}">
                      <a16:creationId xmlns:a16="http://schemas.microsoft.com/office/drawing/2014/main" id="{46ED879D-AF76-443E-A448-09AB88D9F5DB}"/>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13" name="Rechteck 12">
                  <a:extLst>
                    <a:ext uri="{FF2B5EF4-FFF2-40B4-BE49-F238E27FC236}">
                      <a16:creationId xmlns:a16="http://schemas.microsoft.com/office/drawing/2014/main" id="{67AAC737-A82D-459D-B595-6AD48047B2CF}"/>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1" name="Rechteck 10">
                <a:extLst>
                  <a:ext uri="{FF2B5EF4-FFF2-40B4-BE49-F238E27FC236}">
                    <a16:creationId xmlns:a16="http://schemas.microsoft.com/office/drawing/2014/main" id="{363889C5-FF7A-4B70-AF5D-2FE9F493D370}"/>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7" name="Rechteck 6">
              <a:extLst>
                <a:ext uri="{FF2B5EF4-FFF2-40B4-BE49-F238E27FC236}">
                  <a16:creationId xmlns:a16="http://schemas.microsoft.com/office/drawing/2014/main" id="{CA8AB1C2-0C74-47D7-B381-7FD74D92E283}"/>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8" name="Rechteck 7">
              <a:extLst>
                <a:ext uri="{FF2B5EF4-FFF2-40B4-BE49-F238E27FC236}">
                  <a16:creationId xmlns:a16="http://schemas.microsoft.com/office/drawing/2014/main" id="{593CC0D7-C423-48FB-9230-3AC6B8255972}"/>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 name="Rechteck 8">
              <a:extLst>
                <a:ext uri="{FF2B5EF4-FFF2-40B4-BE49-F238E27FC236}">
                  <a16:creationId xmlns:a16="http://schemas.microsoft.com/office/drawing/2014/main" id="{0B9246DE-C8DC-40AD-86C4-BE8C7EBC0C56}"/>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Tree>
    <p:extLst>
      <p:ext uri="{BB962C8B-B14F-4D97-AF65-F5344CB8AC3E}">
        <p14:creationId xmlns:p14="http://schemas.microsoft.com/office/powerpoint/2010/main" val="692615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B92C39-57CB-477D-84E3-E504E00A1D2E}"/>
              </a:ext>
            </a:extLst>
          </p:cNvPr>
          <p:cNvSpPr>
            <a:spLocks noGrp="1"/>
          </p:cNvSpPr>
          <p:nvPr>
            <p:ph type="title"/>
          </p:nvPr>
        </p:nvSpPr>
        <p:spPr/>
        <p:txBody>
          <a:bodyPr/>
          <a:lstStyle/>
          <a:p>
            <a:r>
              <a:rPr lang="de-CH" dirty="0" smtClean="0"/>
              <a:t>Wochenziele</a:t>
            </a:r>
            <a:endParaRPr lang="de-CH" dirty="0"/>
          </a:p>
        </p:txBody>
      </p:sp>
      <p:pic>
        <p:nvPicPr>
          <p:cNvPr id="4" name="Grafik 3"/>
          <p:cNvPicPr>
            <a:picLocks noChangeAspect="1"/>
          </p:cNvPicPr>
          <p:nvPr/>
        </p:nvPicPr>
        <p:blipFill>
          <a:blip r:embed="rId2"/>
          <a:stretch>
            <a:fillRect/>
          </a:stretch>
        </p:blipFill>
        <p:spPr>
          <a:xfrm>
            <a:off x="2237112" y="1516185"/>
            <a:ext cx="6151061" cy="4904154"/>
          </a:xfrm>
          <a:prstGeom prst="rect">
            <a:avLst/>
          </a:prstGeom>
        </p:spPr>
      </p:pic>
      <p:grpSp>
        <p:nvGrpSpPr>
          <p:cNvPr id="16" name="Gruppieren 15">
            <a:extLst>
              <a:ext uri="{FF2B5EF4-FFF2-40B4-BE49-F238E27FC236}">
                <a16:creationId xmlns:a16="http://schemas.microsoft.com/office/drawing/2014/main" id="{058B0378-8433-42BA-AB32-07CF859F87A6}"/>
              </a:ext>
            </a:extLst>
          </p:cNvPr>
          <p:cNvGrpSpPr/>
          <p:nvPr/>
        </p:nvGrpSpPr>
        <p:grpSpPr>
          <a:xfrm>
            <a:off x="5876260" y="1813170"/>
            <a:ext cx="439479" cy="468922"/>
            <a:chOff x="8075731" y="70149"/>
            <a:chExt cx="3260963" cy="3914022"/>
          </a:xfrm>
        </p:grpSpPr>
        <p:grpSp>
          <p:nvGrpSpPr>
            <p:cNvPr id="18" name="Gruppieren 17">
              <a:extLst>
                <a:ext uri="{FF2B5EF4-FFF2-40B4-BE49-F238E27FC236}">
                  <a16:creationId xmlns:a16="http://schemas.microsoft.com/office/drawing/2014/main" id="{742347E6-A065-418A-BA17-B714E4FFD0EA}"/>
                </a:ext>
              </a:extLst>
            </p:cNvPr>
            <p:cNvGrpSpPr/>
            <p:nvPr/>
          </p:nvGrpSpPr>
          <p:grpSpPr>
            <a:xfrm>
              <a:off x="8075731" y="70149"/>
              <a:ext cx="3260963" cy="3914022"/>
              <a:chOff x="8075731" y="70149"/>
              <a:chExt cx="3260963" cy="3914022"/>
            </a:xfrm>
          </p:grpSpPr>
          <p:grpSp>
            <p:nvGrpSpPr>
              <p:cNvPr id="22" name="Gruppieren 21">
                <a:extLst>
                  <a:ext uri="{FF2B5EF4-FFF2-40B4-BE49-F238E27FC236}">
                    <a16:creationId xmlns:a16="http://schemas.microsoft.com/office/drawing/2014/main" id="{ED62DFE2-6244-4BD7-B276-84A06B6E9805}"/>
                  </a:ext>
                </a:extLst>
              </p:cNvPr>
              <p:cNvGrpSpPr/>
              <p:nvPr/>
            </p:nvGrpSpPr>
            <p:grpSpPr>
              <a:xfrm>
                <a:off x="8075731" y="70149"/>
                <a:ext cx="3260963" cy="3914022"/>
                <a:chOff x="8075731" y="70149"/>
                <a:chExt cx="3260963" cy="3914022"/>
              </a:xfrm>
            </p:grpSpPr>
            <p:pic>
              <p:nvPicPr>
                <p:cNvPr id="24" name="Grafik 23">
                  <a:extLst>
                    <a:ext uri="{FF2B5EF4-FFF2-40B4-BE49-F238E27FC236}">
                      <a16:creationId xmlns:a16="http://schemas.microsoft.com/office/drawing/2014/main" id="{46ED879D-AF76-443E-A448-09AB88D9F5DB}"/>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25" name="Rechteck 24">
                  <a:extLst>
                    <a:ext uri="{FF2B5EF4-FFF2-40B4-BE49-F238E27FC236}">
                      <a16:creationId xmlns:a16="http://schemas.microsoft.com/office/drawing/2014/main" id="{67AAC737-A82D-459D-B595-6AD48047B2CF}"/>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23" name="Rechteck 22">
                <a:extLst>
                  <a:ext uri="{FF2B5EF4-FFF2-40B4-BE49-F238E27FC236}">
                    <a16:creationId xmlns:a16="http://schemas.microsoft.com/office/drawing/2014/main" id="{363889C5-FF7A-4B70-AF5D-2FE9F493D370}"/>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9" name="Rechteck 18">
              <a:extLst>
                <a:ext uri="{FF2B5EF4-FFF2-40B4-BE49-F238E27FC236}">
                  <a16:creationId xmlns:a16="http://schemas.microsoft.com/office/drawing/2014/main" id="{CA8AB1C2-0C74-47D7-B381-7FD74D92E283}"/>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0" name="Rechteck 19">
              <a:extLst>
                <a:ext uri="{FF2B5EF4-FFF2-40B4-BE49-F238E27FC236}">
                  <a16:creationId xmlns:a16="http://schemas.microsoft.com/office/drawing/2014/main" id="{593CC0D7-C423-48FB-9230-3AC6B8255972}"/>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1" name="Rechteck 20">
              <a:extLst>
                <a:ext uri="{FF2B5EF4-FFF2-40B4-BE49-F238E27FC236}">
                  <a16:creationId xmlns:a16="http://schemas.microsoft.com/office/drawing/2014/main" id="{0B9246DE-C8DC-40AD-86C4-BE8C7EBC0C56}"/>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cxnSp>
        <p:nvCxnSpPr>
          <p:cNvPr id="26" name="Gerade Verbindung mit Pfeil 25"/>
          <p:cNvCxnSpPr/>
          <p:nvPr/>
        </p:nvCxnSpPr>
        <p:spPr>
          <a:xfrm flipH="1">
            <a:off x="7681362" y="1825314"/>
            <a:ext cx="1586523" cy="5133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Rechteck 4"/>
          <p:cNvSpPr/>
          <p:nvPr/>
        </p:nvSpPr>
        <p:spPr>
          <a:xfrm>
            <a:off x="9342931" y="1382597"/>
            <a:ext cx="2284921" cy="369332"/>
          </a:xfrm>
          <a:prstGeom prst="rect">
            <a:avLst/>
          </a:prstGeom>
        </p:spPr>
        <p:txBody>
          <a:bodyPr wrap="none">
            <a:spAutoFit/>
          </a:bodyPr>
          <a:lstStyle/>
          <a:p>
            <a:r>
              <a:rPr lang="de-CH" dirty="0" smtClean="0"/>
              <a:t>Erreichte Wochenziele</a:t>
            </a:r>
            <a:endParaRPr lang="de-CH" dirty="0"/>
          </a:p>
        </p:txBody>
      </p:sp>
    </p:spTree>
    <p:extLst>
      <p:ext uri="{BB962C8B-B14F-4D97-AF65-F5344CB8AC3E}">
        <p14:creationId xmlns:p14="http://schemas.microsoft.com/office/powerpoint/2010/main" val="1267725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EA36D6-C664-4D56-81CE-E036AA39FDED}"/>
              </a:ext>
            </a:extLst>
          </p:cNvPr>
          <p:cNvSpPr>
            <a:spLocks noGrp="1"/>
          </p:cNvSpPr>
          <p:nvPr>
            <p:ph type="title"/>
          </p:nvPr>
        </p:nvSpPr>
        <p:spPr>
          <a:xfrm>
            <a:off x="720969" y="130664"/>
            <a:ext cx="10515600" cy="1325563"/>
          </a:xfrm>
        </p:spPr>
        <p:txBody>
          <a:bodyPr/>
          <a:lstStyle/>
          <a:p>
            <a:r>
              <a:rPr lang="de-CH" dirty="0" smtClean="0"/>
              <a:t>Stärkeliste</a:t>
            </a:r>
            <a:endParaRPr lang="de-CH" dirty="0"/>
          </a:p>
        </p:txBody>
      </p:sp>
      <p:grpSp>
        <p:nvGrpSpPr>
          <p:cNvPr id="5" name="Gruppieren 4">
            <a:extLst>
              <a:ext uri="{FF2B5EF4-FFF2-40B4-BE49-F238E27FC236}">
                <a16:creationId xmlns:a16="http://schemas.microsoft.com/office/drawing/2014/main" id="{058B0378-8433-42BA-AB32-07CF859F87A6}"/>
              </a:ext>
            </a:extLst>
          </p:cNvPr>
          <p:cNvGrpSpPr/>
          <p:nvPr/>
        </p:nvGrpSpPr>
        <p:grpSpPr>
          <a:xfrm>
            <a:off x="2729801" y="5400503"/>
            <a:ext cx="717230" cy="756913"/>
            <a:chOff x="8075731" y="70149"/>
            <a:chExt cx="3260963" cy="3914022"/>
          </a:xfrm>
        </p:grpSpPr>
        <p:grpSp>
          <p:nvGrpSpPr>
            <p:cNvPr id="6" name="Gruppieren 5">
              <a:extLst>
                <a:ext uri="{FF2B5EF4-FFF2-40B4-BE49-F238E27FC236}">
                  <a16:creationId xmlns:a16="http://schemas.microsoft.com/office/drawing/2014/main" id="{742347E6-A065-418A-BA17-B714E4FFD0EA}"/>
                </a:ext>
              </a:extLst>
            </p:cNvPr>
            <p:cNvGrpSpPr/>
            <p:nvPr/>
          </p:nvGrpSpPr>
          <p:grpSpPr>
            <a:xfrm>
              <a:off x="8075731" y="70149"/>
              <a:ext cx="3260963" cy="3914022"/>
              <a:chOff x="8075731" y="70149"/>
              <a:chExt cx="3260963" cy="3914022"/>
            </a:xfrm>
          </p:grpSpPr>
          <p:grpSp>
            <p:nvGrpSpPr>
              <p:cNvPr id="10" name="Gruppieren 9">
                <a:extLst>
                  <a:ext uri="{FF2B5EF4-FFF2-40B4-BE49-F238E27FC236}">
                    <a16:creationId xmlns:a16="http://schemas.microsoft.com/office/drawing/2014/main" id="{ED62DFE2-6244-4BD7-B276-84A06B6E9805}"/>
                  </a:ext>
                </a:extLst>
              </p:cNvPr>
              <p:cNvGrpSpPr/>
              <p:nvPr/>
            </p:nvGrpSpPr>
            <p:grpSpPr>
              <a:xfrm>
                <a:off x="8075731" y="70149"/>
                <a:ext cx="3260963" cy="3914022"/>
                <a:chOff x="8075731" y="70149"/>
                <a:chExt cx="3260963" cy="3914022"/>
              </a:xfrm>
            </p:grpSpPr>
            <p:pic>
              <p:nvPicPr>
                <p:cNvPr id="12" name="Grafik 11">
                  <a:extLst>
                    <a:ext uri="{FF2B5EF4-FFF2-40B4-BE49-F238E27FC236}">
                      <a16:creationId xmlns:a16="http://schemas.microsoft.com/office/drawing/2014/main" id="{46ED879D-AF76-443E-A448-09AB88D9F5DB}"/>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13" name="Rechteck 12">
                  <a:extLst>
                    <a:ext uri="{FF2B5EF4-FFF2-40B4-BE49-F238E27FC236}">
                      <a16:creationId xmlns:a16="http://schemas.microsoft.com/office/drawing/2014/main" id="{67AAC737-A82D-459D-B595-6AD48047B2CF}"/>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1" name="Rechteck 10">
                <a:extLst>
                  <a:ext uri="{FF2B5EF4-FFF2-40B4-BE49-F238E27FC236}">
                    <a16:creationId xmlns:a16="http://schemas.microsoft.com/office/drawing/2014/main" id="{363889C5-FF7A-4B70-AF5D-2FE9F493D370}"/>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7" name="Rechteck 6">
              <a:extLst>
                <a:ext uri="{FF2B5EF4-FFF2-40B4-BE49-F238E27FC236}">
                  <a16:creationId xmlns:a16="http://schemas.microsoft.com/office/drawing/2014/main" id="{CA8AB1C2-0C74-47D7-B381-7FD74D92E283}"/>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8" name="Rechteck 7">
              <a:extLst>
                <a:ext uri="{FF2B5EF4-FFF2-40B4-BE49-F238E27FC236}">
                  <a16:creationId xmlns:a16="http://schemas.microsoft.com/office/drawing/2014/main" id="{593CC0D7-C423-48FB-9230-3AC6B8255972}"/>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 name="Rechteck 8">
              <a:extLst>
                <a:ext uri="{FF2B5EF4-FFF2-40B4-BE49-F238E27FC236}">
                  <a16:creationId xmlns:a16="http://schemas.microsoft.com/office/drawing/2014/main" id="{0B9246DE-C8DC-40AD-86C4-BE8C7EBC0C56}"/>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pic>
        <p:nvPicPr>
          <p:cNvPr id="4" name="Grafik 3"/>
          <p:cNvPicPr>
            <a:picLocks noChangeAspect="1"/>
          </p:cNvPicPr>
          <p:nvPr/>
        </p:nvPicPr>
        <p:blipFill>
          <a:blip r:embed="rId4"/>
          <a:stretch>
            <a:fillRect/>
          </a:stretch>
        </p:blipFill>
        <p:spPr>
          <a:xfrm>
            <a:off x="662354" y="1171575"/>
            <a:ext cx="10210800" cy="5686425"/>
          </a:xfrm>
          <a:prstGeom prst="rect">
            <a:avLst/>
          </a:prstGeom>
        </p:spPr>
      </p:pic>
      <p:grpSp>
        <p:nvGrpSpPr>
          <p:cNvPr id="15" name="Gruppieren 14">
            <a:extLst>
              <a:ext uri="{FF2B5EF4-FFF2-40B4-BE49-F238E27FC236}">
                <a16:creationId xmlns:a16="http://schemas.microsoft.com/office/drawing/2014/main" id="{058B0378-8433-42BA-AB32-07CF859F87A6}"/>
              </a:ext>
            </a:extLst>
          </p:cNvPr>
          <p:cNvGrpSpPr/>
          <p:nvPr/>
        </p:nvGrpSpPr>
        <p:grpSpPr>
          <a:xfrm>
            <a:off x="8525676" y="1539631"/>
            <a:ext cx="439479" cy="468922"/>
            <a:chOff x="8075731" y="70149"/>
            <a:chExt cx="3260963" cy="3914022"/>
          </a:xfrm>
        </p:grpSpPr>
        <p:grpSp>
          <p:nvGrpSpPr>
            <p:cNvPr id="16" name="Gruppieren 15">
              <a:extLst>
                <a:ext uri="{FF2B5EF4-FFF2-40B4-BE49-F238E27FC236}">
                  <a16:creationId xmlns:a16="http://schemas.microsoft.com/office/drawing/2014/main" id="{742347E6-A065-418A-BA17-B714E4FFD0EA}"/>
                </a:ext>
              </a:extLst>
            </p:cNvPr>
            <p:cNvGrpSpPr/>
            <p:nvPr/>
          </p:nvGrpSpPr>
          <p:grpSpPr>
            <a:xfrm>
              <a:off x="8075731" y="70149"/>
              <a:ext cx="3260963" cy="3914022"/>
              <a:chOff x="8075731" y="70149"/>
              <a:chExt cx="3260963" cy="3914022"/>
            </a:xfrm>
          </p:grpSpPr>
          <p:grpSp>
            <p:nvGrpSpPr>
              <p:cNvPr id="20" name="Gruppieren 19">
                <a:extLst>
                  <a:ext uri="{FF2B5EF4-FFF2-40B4-BE49-F238E27FC236}">
                    <a16:creationId xmlns:a16="http://schemas.microsoft.com/office/drawing/2014/main" id="{ED62DFE2-6244-4BD7-B276-84A06B6E9805}"/>
                  </a:ext>
                </a:extLst>
              </p:cNvPr>
              <p:cNvGrpSpPr/>
              <p:nvPr/>
            </p:nvGrpSpPr>
            <p:grpSpPr>
              <a:xfrm>
                <a:off x="8075731" y="70149"/>
                <a:ext cx="3260963" cy="3914022"/>
                <a:chOff x="8075731" y="70149"/>
                <a:chExt cx="3260963" cy="3914022"/>
              </a:xfrm>
            </p:grpSpPr>
            <p:pic>
              <p:nvPicPr>
                <p:cNvPr id="22" name="Grafik 21">
                  <a:extLst>
                    <a:ext uri="{FF2B5EF4-FFF2-40B4-BE49-F238E27FC236}">
                      <a16:creationId xmlns:a16="http://schemas.microsoft.com/office/drawing/2014/main" id="{46ED879D-AF76-443E-A448-09AB88D9F5DB}"/>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23" name="Rechteck 22">
                  <a:extLst>
                    <a:ext uri="{FF2B5EF4-FFF2-40B4-BE49-F238E27FC236}">
                      <a16:creationId xmlns:a16="http://schemas.microsoft.com/office/drawing/2014/main" id="{67AAC737-A82D-459D-B595-6AD48047B2CF}"/>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21" name="Rechteck 20">
                <a:extLst>
                  <a:ext uri="{FF2B5EF4-FFF2-40B4-BE49-F238E27FC236}">
                    <a16:creationId xmlns:a16="http://schemas.microsoft.com/office/drawing/2014/main" id="{363889C5-FF7A-4B70-AF5D-2FE9F493D370}"/>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7" name="Rechteck 16">
              <a:extLst>
                <a:ext uri="{FF2B5EF4-FFF2-40B4-BE49-F238E27FC236}">
                  <a16:creationId xmlns:a16="http://schemas.microsoft.com/office/drawing/2014/main" id="{CA8AB1C2-0C74-47D7-B381-7FD74D92E283}"/>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8" name="Rechteck 17">
              <a:extLst>
                <a:ext uri="{FF2B5EF4-FFF2-40B4-BE49-F238E27FC236}">
                  <a16:creationId xmlns:a16="http://schemas.microsoft.com/office/drawing/2014/main" id="{593CC0D7-C423-48FB-9230-3AC6B8255972}"/>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9" name="Rechteck 18">
              <a:extLst>
                <a:ext uri="{FF2B5EF4-FFF2-40B4-BE49-F238E27FC236}">
                  <a16:creationId xmlns:a16="http://schemas.microsoft.com/office/drawing/2014/main" id="{0B9246DE-C8DC-40AD-86C4-BE8C7EBC0C56}"/>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Tree>
    <p:extLst>
      <p:ext uri="{BB962C8B-B14F-4D97-AF65-F5344CB8AC3E}">
        <p14:creationId xmlns:p14="http://schemas.microsoft.com/office/powerpoint/2010/main" val="2691664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Krisenplan und Anzeigen von Notizen aus Logbuch</a:t>
            </a:r>
            <a:endParaRPr lang="de-CH" dirty="0"/>
          </a:p>
        </p:txBody>
      </p:sp>
      <p:pic>
        <p:nvPicPr>
          <p:cNvPr id="4" name="Inhaltsplatzhalter 3"/>
          <p:cNvPicPr>
            <a:picLocks noGrp="1" noChangeAspect="1"/>
          </p:cNvPicPr>
          <p:nvPr>
            <p:ph idx="1"/>
          </p:nvPr>
        </p:nvPicPr>
        <p:blipFill>
          <a:blip r:embed="rId2"/>
          <a:stretch>
            <a:fillRect/>
          </a:stretch>
        </p:blipFill>
        <p:spPr>
          <a:xfrm>
            <a:off x="3096456" y="1825625"/>
            <a:ext cx="5999087" cy="4351338"/>
          </a:xfrm>
          <a:prstGeom prst="rect">
            <a:avLst/>
          </a:prstGeom>
        </p:spPr>
      </p:pic>
      <p:grpSp>
        <p:nvGrpSpPr>
          <p:cNvPr id="5" name="Gruppieren 4">
            <a:extLst>
              <a:ext uri="{FF2B5EF4-FFF2-40B4-BE49-F238E27FC236}">
                <a16:creationId xmlns:a16="http://schemas.microsoft.com/office/drawing/2014/main" id="{058B0378-8433-42BA-AB32-07CF859F87A6}"/>
              </a:ext>
            </a:extLst>
          </p:cNvPr>
          <p:cNvGrpSpPr/>
          <p:nvPr/>
        </p:nvGrpSpPr>
        <p:grpSpPr>
          <a:xfrm>
            <a:off x="8119276" y="2008554"/>
            <a:ext cx="439479" cy="468922"/>
            <a:chOff x="8075731" y="70149"/>
            <a:chExt cx="3260963" cy="3914022"/>
          </a:xfrm>
        </p:grpSpPr>
        <p:grpSp>
          <p:nvGrpSpPr>
            <p:cNvPr id="6" name="Gruppieren 5">
              <a:extLst>
                <a:ext uri="{FF2B5EF4-FFF2-40B4-BE49-F238E27FC236}">
                  <a16:creationId xmlns:a16="http://schemas.microsoft.com/office/drawing/2014/main" id="{742347E6-A065-418A-BA17-B714E4FFD0EA}"/>
                </a:ext>
              </a:extLst>
            </p:cNvPr>
            <p:cNvGrpSpPr/>
            <p:nvPr/>
          </p:nvGrpSpPr>
          <p:grpSpPr>
            <a:xfrm>
              <a:off x="8075731" y="70149"/>
              <a:ext cx="3260963" cy="3914022"/>
              <a:chOff x="8075731" y="70149"/>
              <a:chExt cx="3260963" cy="3914022"/>
            </a:xfrm>
          </p:grpSpPr>
          <p:grpSp>
            <p:nvGrpSpPr>
              <p:cNvPr id="10" name="Gruppieren 9">
                <a:extLst>
                  <a:ext uri="{FF2B5EF4-FFF2-40B4-BE49-F238E27FC236}">
                    <a16:creationId xmlns:a16="http://schemas.microsoft.com/office/drawing/2014/main" id="{ED62DFE2-6244-4BD7-B276-84A06B6E9805}"/>
                  </a:ext>
                </a:extLst>
              </p:cNvPr>
              <p:cNvGrpSpPr/>
              <p:nvPr/>
            </p:nvGrpSpPr>
            <p:grpSpPr>
              <a:xfrm>
                <a:off x="8075731" y="70149"/>
                <a:ext cx="3260963" cy="3914022"/>
                <a:chOff x="8075731" y="70149"/>
                <a:chExt cx="3260963" cy="3914022"/>
              </a:xfrm>
            </p:grpSpPr>
            <p:pic>
              <p:nvPicPr>
                <p:cNvPr id="12" name="Grafik 11">
                  <a:extLst>
                    <a:ext uri="{FF2B5EF4-FFF2-40B4-BE49-F238E27FC236}">
                      <a16:creationId xmlns:a16="http://schemas.microsoft.com/office/drawing/2014/main" id="{46ED879D-AF76-443E-A448-09AB88D9F5DB}"/>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13" name="Rechteck 12">
                  <a:extLst>
                    <a:ext uri="{FF2B5EF4-FFF2-40B4-BE49-F238E27FC236}">
                      <a16:creationId xmlns:a16="http://schemas.microsoft.com/office/drawing/2014/main" id="{67AAC737-A82D-459D-B595-6AD48047B2CF}"/>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1" name="Rechteck 10">
                <a:extLst>
                  <a:ext uri="{FF2B5EF4-FFF2-40B4-BE49-F238E27FC236}">
                    <a16:creationId xmlns:a16="http://schemas.microsoft.com/office/drawing/2014/main" id="{363889C5-FF7A-4B70-AF5D-2FE9F493D370}"/>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7" name="Rechteck 6">
              <a:extLst>
                <a:ext uri="{FF2B5EF4-FFF2-40B4-BE49-F238E27FC236}">
                  <a16:creationId xmlns:a16="http://schemas.microsoft.com/office/drawing/2014/main" id="{CA8AB1C2-0C74-47D7-B381-7FD74D92E283}"/>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8" name="Rechteck 7">
              <a:extLst>
                <a:ext uri="{FF2B5EF4-FFF2-40B4-BE49-F238E27FC236}">
                  <a16:creationId xmlns:a16="http://schemas.microsoft.com/office/drawing/2014/main" id="{593CC0D7-C423-48FB-9230-3AC6B8255972}"/>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 name="Rechteck 8">
              <a:extLst>
                <a:ext uri="{FF2B5EF4-FFF2-40B4-BE49-F238E27FC236}">
                  <a16:creationId xmlns:a16="http://schemas.microsoft.com/office/drawing/2014/main" id="{0B9246DE-C8DC-40AD-86C4-BE8C7EBC0C56}"/>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Tree>
    <p:extLst>
      <p:ext uri="{BB962C8B-B14F-4D97-AF65-F5344CB8AC3E}">
        <p14:creationId xmlns:p14="http://schemas.microsoft.com/office/powerpoint/2010/main" val="519667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91308" y="716817"/>
            <a:ext cx="10515600" cy="1325563"/>
          </a:xfrm>
        </p:spPr>
        <p:txBody>
          <a:bodyPr>
            <a:normAutofit fontScale="90000"/>
          </a:bodyPr>
          <a:lstStyle/>
          <a:p>
            <a:r>
              <a:rPr lang="en-GB" sz="3600" u="sng" dirty="0">
                <a:hlinkClick r:id="rId2"/>
              </a:rPr>
              <a:t>https://</a:t>
            </a:r>
            <a:r>
              <a:rPr lang="en-GB" sz="3600" u="sng" dirty="0" smtClean="0">
                <a:hlinkClick r:id="rId2"/>
              </a:rPr>
              <a:t>www.robinz.uzh.ch/static/pwa/protected/all-patients</a:t>
            </a:r>
            <a:r>
              <a:rPr lang="en-GB" u="sng" dirty="0" smtClean="0"/>
              <a:t/>
            </a:r>
            <a:br>
              <a:rPr lang="en-GB" u="sng" dirty="0" smtClean="0"/>
            </a:br>
            <a:r>
              <a:rPr lang="en-GB" u="sng" dirty="0" smtClean="0"/>
              <a:t/>
            </a:r>
            <a:br>
              <a:rPr lang="en-GB" u="sng" dirty="0" smtClean="0"/>
            </a:br>
            <a:endParaRPr lang="de-CH" dirty="0"/>
          </a:p>
        </p:txBody>
      </p:sp>
      <p:sp>
        <p:nvSpPr>
          <p:cNvPr id="3" name="Inhaltsplatzhalter 2"/>
          <p:cNvSpPr>
            <a:spLocks noGrp="1"/>
          </p:cNvSpPr>
          <p:nvPr>
            <p:ph idx="1"/>
          </p:nvPr>
        </p:nvSpPr>
        <p:spPr>
          <a:xfrm>
            <a:off x="463062" y="1900730"/>
            <a:ext cx="6203462" cy="4351338"/>
          </a:xfrm>
        </p:spPr>
        <p:txBody>
          <a:bodyPr>
            <a:normAutofit lnSpcReduction="10000"/>
          </a:bodyPr>
          <a:lstStyle/>
          <a:p>
            <a:r>
              <a:rPr lang="de-CH" dirty="0" smtClean="0"/>
              <a:t>Robin View ist ein Webapplikation mit lokalen Profil. D.h. das lokale Profil beschränkt sich jeweils auf die jeweilige nutzende Person an dem jeweiligen PC, bei Wechsel auf einen neuen PC muss ein neues Profil kreiert werden und die bisherigen Daten müssen neu importiert werden</a:t>
            </a:r>
          </a:p>
          <a:p>
            <a:r>
              <a:rPr lang="de-CH" dirty="0" smtClean="0"/>
              <a:t>Um Robin View zu nutzen, muss man sich einmalig über die obenstehenden Homepage als User anmelden</a:t>
            </a:r>
          </a:p>
          <a:p>
            <a:pPr marL="0" indent="0">
              <a:buNone/>
            </a:pPr>
            <a:endParaRPr lang="de-CH" dirty="0"/>
          </a:p>
        </p:txBody>
      </p:sp>
      <p:pic>
        <p:nvPicPr>
          <p:cNvPr id="4" name="Grafik 3"/>
          <p:cNvPicPr>
            <a:picLocks noChangeAspect="1"/>
          </p:cNvPicPr>
          <p:nvPr/>
        </p:nvPicPr>
        <p:blipFill>
          <a:blip r:embed="rId3"/>
          <a:stretch>
            <a:fillRect/>
          </a:stretch>
        </p:blipFill>
        <p:spPr>
          <a:xfrm>
            <a:off x="6929437" y="1609969"/>
            <a:ext cx="5192545" cy="4642099"/>
          </a:xfrm>
          <a:prstGeom prst="rect">
            <a:avLst/>
          </a:prstGeom>
        </p:spPr>
      </p:pic>
    </p:spTree>
    <p:extLst>
      <p:ext uri="{BB962C8B-B14F-4D97-AF65-F5344CB8AC3E}">
        <p14:creationId xmlns:p14="http://schemas.microsoft.com/office/powerpoint/2010/main" val="3896943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20976D-0C9E-4A2A-AFAA-66CCEF190620}"/>
              </a:ext>
            </a:extLst>
          </p:cNvPr>
          <p:cNvSpPr>
            <a:spLocks noGrp="1"/>
          </p:cNvSpPr>
          <p:nvPr>
            <p:ph type="title"/>
          </p:nvPr>
        </p:nvSpPr>
        <p:spPr/>
        <p:txBody>
          <a:bodyPr/>
          <a:lstStyle/>
          <a:p>
            <a:r>
              <a:rPr lang="de-CH" dirty="0" smtClean="0"/>
              <a:t>Patienten auswählen </a:t>
            </a:r>
            <a:endParaRPr lang="de-CH" dirty="0"/>
          </a:p>
        </p:txBody>
      </p:sp>
      <p:pic>
        <p:nvPicPr>
          <p:cNvPr id="3" name="Grafik 2"/>
          <p:cNvPicPr>
            <a:picLocks noChangeAspect="1"/>
          </p:cNvPicPr>
          <p:nvPr/>
        </p:nvPicPr>
        <p:blipFill>
          <a:blip r:embed="rId2"/>
          <a:stretch>
            <a:fillRect/>
          </a:stretch>
        </p:blipFill>
        <p:spPr>
          <a:xfrm>
            <a:off x="171939" y="1690688"/>
            <a:ext cx="10643943" cy="3554328"/>
          </a:xfrm>
          <a:prstGeom prst="rect">
            <a:avLst/>
          </a:prstGeom>
        </p:spPr>
      </p:pic>
      <p:cxnSp>
        <p:nvCxnSpPr>
          <p:cNvPr id="18" name="Gerade Verbindung mit Pfeil 17"/>
          <p:cNvCxnSpPr/>
          <p:nvPr/>
        </p:nvCxnSpPr>
        <p:spPr>
          <a:xfrm flipH="1" flipV="1">
            <a:off x="6525846" y="3665415"/>
            <a:ext cx="1141046" cy="23211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feld 18"/>
          <p:cNvSpPr txBox="1"/>
          <p:nvPr/>
        </p:nvSpPr>
        <p:spPr>
          <a:xfrm>
            <a:off x="6799385" y="6049108"/>
            <a:ext cx="2922954" cy="369332"/>
          </a:xfrm>
          <a:prstGeom prst="rect">
            <a:avLst/>
          </a:prstGeom>
          <a:noFill/>
        </p:spPr>
        <p:txBody>
          <a:bodyPr wrap="square" rtlCol="0">
            <a:spAutoFit/>
          </a:bodyPr>
          <a:lstStyle/>
          <a:p>
            <a:r>
              <a:rPr lang="de-CH" dirty="0" smtClean="0"/>
              <a:t>Patient auswählen</a:t>
            </a:r>
            <a:endParaRPr lang="de-CH" dirty="0"/>
          </a:p>
        </p:txBody>
      </p:sp>
      <p:cxnSp>
        <p:nvCxnSpPr>
          <p:cNvPr id="20" name="Gerade Verbindung mit Pfeil 19"/>
          <p:cNvCxnSpPr/>
          <p:nvPr/>
        </p:nvCxnSpPr>
        <p:spPr>
          <a:xfrm flipH="1" flipV="1">
            <a:off x="4071815" y="4360985"/>
            <a:ext cx="824524" cy="16510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feld 20"/>
          <p:cNvSpPr txBox="1"/>
          <p:nvPr/>
        </p:nvSpPr>
        <p:spPr>
          <a:xfrm>
            <a:off x="4028831" y="6074563"/>
            <a:ext cx="2922954" cy="369332"/>
          </a:xfrm>
          <a:prstGeom prst="rect">
            <a:avLst/>
          </a:prstGeom>
          <a:noFill/>
        </p:spPr>
        <p:txBody>
          <a:bodyPr wrap="square" rtlCol="0">
            <a:spAutoFit/>
          </a:bodyPr>
          <a:lstStyle/>
          <a:p>
            <a:r>
              <a:rPr lang="de-CH" dirty="0" smtClean="0"/>
              <a:t>Neuen Patient hinzufügen</a:t>
            </a:r>
            <a:endParaRPr lang="de-CH" dirty="0"/>
          </a:p>
        </p:txBody>
      </p:sp>
    </p:spTree>
    <p:extLst>
      <p:ext uri="{BB962C8B-B14F-4D97-AF65-F5344CB8AC3E}">
        <p14:creationId xmlns:p14="http://schemas.microsoft.com/office/powerpoint/2010/main" val="35807104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20976D-0C9E-4A2A-AFAA-66CCEF190620}"/>
              </a:ext>
            </a:extLst>
          </p:cNvPr>
          <p:cNvSpPr>
            <a:spLocks noGrp="1"/>
          </p:cNvSpPr>
          <p:nvPr>
            <p:ph type="title"/>
          </p:nvPr>
        </p:nvSpPr>
        <p:spPr/>
        <p:txBody>
          <a:bodyPr/>
          <a:lstStyle/>
          <a:p>
            <a:r>
              <a:rPr lang="de-CH" dirty="0" smtClean="0"/>
              <a:t>Patienten auswählen </a:t>
            </a:r>
            <a:endParaRPr lang="de-CH" dirty="0"/>
          </a:p>
        </p:txBody>
      </p:sp>
      <p:pic>
        <p:nvPicPr>
          <p:cNvPr id="3" name="Grafik 2"/>
          <p:cNvPicPr>
            <a:picLocks noChangeAspect="1"/>
          </p:cNvPicPr>
          <p:nvPr/>
        </p:nvPicPr>
        <p:blipFill>
          <a:blip r:embed="rId2"/>
          <a:stretch>
            <a:fillRect/>
          </a:stretch>
        </p:blipFill>
        <p:spPr>
          <a:xfrm>
            <a:off x="171939" y="1690688"/>
            <a:ext cx="10643943" cy="3554328"/>
          </a:xfrm>
          <a:prstGeom prst="rect">
            <a:avLst/>
          </a:prstGeom>
        </p:spPr>
      </p:pic>
      <p:cxnSp>
        <p:nvCxnSpPr>
          <p:cNvPr id="18" name="Gerade Verbindung mit Pfeil 17"/>
          <p:cNvCxnSpPr/>
          <p:nvPr/>
        </p:nvCxnSpPr>
        <p:spPr>
          <a:xfrm flipH="1" flipV="1">
            <a:off x="6525846" y="3665415"/>
            <a:ext cx="1141046" cy="23211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feld 18"/>
          <p:cNvSpPr txBox="1"/>
          <p:nvPr/>
        </p:nvSpPr>
        <p:spPr>
          <a:xfrm>
            <a:off x="6799385" y="6049108"/>
            <a:ext cx="2922954" cy="369332"/>
          </a:xfrm>
          <a:prstGeom prst="rect">
            <a:avLst/>
          </a:prstGeom>
          <a:noFill/>
        </p:spPr>
        <p:txBody>
          <a:bodyPr wrap="square" rtlCol="0">
            <a:spAutoFit/>
          </a:bodyPr>
          <a:lstStyle/>
          <a:p>
            <a:r>
              <a:rPr lang="de-CH" dirty="0" smtClean="0"/>
              <a:t>Patient auswählen</a:t>
            </a:r>
            <a:endParaRPr lang="de-CH" dirty="0"/>
          </a:p>
        </p:txBody>
      </p:sp>
      <p:cxnSp>
        <p:nvCxnSpPr>
          <p:cNvPr id="20" name="Gerade Verbindung mit Pfeil 19"/>
          <p:cNvCxnSpPr/>
          <p:nvPr/>
        </p:nvCxnSpPr>
        <p:spPr>
          <a:xfrm flipH="1" flipV="1">
            <a:off x="4071815" y="4360985"/>
            <a:ext cx="824524" cy="16510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feld 20"/>
          <p:cNvSpPr txBox="1"/>
          <p:nvPr/>
        </p:nvSpPr>
        <p:spPr>
          <a:xfrm>
            <a:off x="4028831" y="6074563"/>
            <a:ext cx="2922954" cy="369332"/>
          </a:xfrm>
          <a:prstGeom prst="rect">
            <a:avLst/>
          </a:prstGeom>
          <a:noFill/>
        </p:spPr>
        <p:txBody>
          <a:bodyPr wrap="square" rtlCol="0">
            <a:spAutoFit/>
          </a:bodyPr>
          <a:lstStyle/>
          <a:p>
            <a:r>
              <a:rPr lang="de-CH" dirty="0" smtClean="0"/>
              <a:t>Neuen Patient hinzufügen</a:t>
            </a:r>
            <a:endParaRPr lang="de-CH" dirty="0"/>
          </a:p>
        </p:txBody>
      </p:sp>
    </p:spTree>
    <p:extLst>
      <p:ext uri="{BB962C8B-B14F-4D97-AF65-F5344CB8AC3E}">
        <p14:creationId xmlns:p14="http://schemas.microsoft.com/office/powerpoint/2010/main" val="42614049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Daten hochladen </a:t>
            </a:r>
            <a:endParaRPr lang="de-CH" dirty="0"/>
          </a:p>
        </p:txBody>
      </p:sp>
      <p:pic>
        <p:nvPicPr>
          <p:cNvPr id="6" name="Inhaltsplatzhalter 5"/>
          <p:cNvPicPr>
            <a:picLocks noGrp="1" noChangeAspect="1"/>
          </p:cNvPicPr>
          <p:nvPr>
            <p:ph idx="1"/>
          </p:nvPr>
        </p:nvPicPr>
        <p:blipFill rotWithShape="1">
          <a:blip r:embed="rId2"/>
          <a:srcRect l="7354" t="210" r="5752" b="-210"/>
          <a:stretch/>
        </p:blipFill>
        <p:spPr>
          <a:xfrm>
            <a:off x="5208647" y="2634333"/>
            <a:ext cx="4161999" cy="2402154"/>
          </a:xfrm>
          <a:prstGeom prst="rect">
            <a:avLst/>
          </a:prstGeom>
        </p:spPr>
      </p:pic>
      <p:pic>
        <p:nvPicPr>
          <p:cNvPr id="10" name="Grafik 9"/>
          <p:cNvPicPr>
            <a:picLocks noChangeAspect="1"/>
          </p:cNvPicPr>
          <p:nvPr/>
        </p:nvPicPr>
        <p:blipFill>
          <a:blip r:embed="rId3"/>
          <a:stretch>
            <a:fillRect/>
          </a:stretch>
        </p:blipFill>
        <p:spPr>
          <a:xfrm>
            <a:off x="4905645" y="1426457"/>
            <a:ext cx="2325516" cy="904366"/>
          </a:xfrm>
          <a:prstGeom prst="rect">
            <a:avLst/>
          </a:prstGeom>
        </p:spPr>
      </p:pic>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7328" y="2568916"/>
            <a:ext cx="920040" cy="913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hteck 11"/>
          <p:cNvSpPr/>
          <p:nvPr/>
        </p:nvSpPr>
        <p:spPr>
          <a:xfrm>
            <a:off x="783006" y="1445323"/>
            <a:ext cx="1620180" cy="615523"/>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CH" sz="1350" b="1" dirty="0">
                <a:solidFill>
                  <a:prstClr val="black">
                    <a:lumMod val="75000"/>
                    <a:lumOff val="25000"/>
                  </a:prstClr>
                </a:solidFill>
                <a:latin typeface="Calibri"/>
              </a:rPr>
              <a:t> Smartphone App Robin Z</a:t>
            </a:r>
          </a:p>
        </p:txBody>
      </p:sp>
      <p:sp>
        <p:nvSpPr>
          <p:cNvPr id="13" name="Pfeil nach rechts 12"/>
          <p:cNvSpPr/>
          <p:nvPr/>
        </p:nvSpPr>
        <p:spPr>
          <a:xfrm flipV="1">
            <a:off x="4279426" y="2853168"/>
            <a:ext cx="599540" cy="344929"/>
          </a:xfrm>
          <a:prstGeom prst="rightArrow">
            <a:avLst/>
          </a:prstGeom>
          <a:solidFill>
            <a:schemeClr val="tx1">
              <a:lumMod val="50000"/>
              <a:lumOff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CH" sz="1350">
              <a:solidFill>
                <a:prstClr val="white"/>
              </a:solidFill>
              <a:latin typeface="Calibri"/>
            </a:endParaRPr>
          </a:p>
        </p:txBody>
      </p:sp>
      <p:grpSp>
        <p:nvGrpSpPr>
          <p:cNvPr id="14" name="Gruppieren 13">
            <a:extLst>
              <a:ext uri="{FF2B5EF4-FFF2-40B4-BE49-F238E27FC236}">
                <a16:creationId xmlns:a16="http://schemas.microsoft.com/office/drawing/2014/main" id="{B037D21D-E4A2-1C3A-DEFB-17E85842A255}"/>
              </a:ext>
            </a:extLst>
          </p:cNvPr>
          <p:cNvGrpSpPr/>
          <p:nvPr/>
        </p:nvGrpSpPr>
        <p:grpSpPr>
          <a:xfrm>
            <a:off x="1116737" y="2141415"/>
            <a:ext cx="3336737" cy="4716585"/>
            <a:chOff x="139321" y="625143"/>
            <a:chExt cx="4763120" cy="6264696"/>
          </a:xfrm>
        </p:grpSpPr>
        <p:sp>
          <p:nvSpPr>
            <p:cNvPr id="15" name="Rechteck 14"/>
            <p:cNvSpPr/>
            <p:nvPr/>
          </p:nvSpPr>
          <p:spPr>
            <a:xfrm>
              <a:off x="3309167" y="2837119"/>
              <a:ext cx="1593274" cy="1131078"/>
            </a:xfrm>
            <a:prstGeom prst="rect">
              <a:avLst/>
            </a:prstGeom>
          </p:spPr>
          <p:txBody>
            <a:bodyPr wrap="square">
              <a:spAutoFit/>
            </a:bodyPr>
            <a:lstStyle/>
            <a:p>
              <a:pPr>
                <a:defRPr/>
              </a:pPr>
              <a:r>
                <a:rPr lang="de-CH" sz="1350" dirty="0">
                  <a:solidFill>
                    <a:prstClr val="black"/>
                  </a:solidFill>
                  <a:latin typeface="Calibri"/>
                </a:rPr>
                <a:t>Jugendliche senden ihre Daten:</a:t>
              </a:r>
            </a:p>
            <a:p>
              <a:pPr>
                <a:defRPr/>
              </a:pPr>
              <a:r>
                <a:rPr lang="de-CH" sz="1350" dirty="0">
                  <a:solidFill>
                    <a:prstClr val="black"/>
                  </a:solidFill>
                  <a:latin typeface="Calibri"/>
                </a:rPr>
                <a:t>«Meine Daten teilen»  </a:t>
              </a:r>
            </a:p>
            <a:p>
              <a:pPr>
                <a:defRPr/>
              </a:pPr>
              <a:endParaRPr lang="de-CH" sz="1350" dirty="0">
                <a:solidFill>
                  <a:prstClr val="black"/>
                </a:solidFill>
                <a:latin typeface="Calibri"/>
              </a:endParaRPr>
            </a:p>
          </p:txBody>
        </p:sp>
        <p:grpSp>
          <p:nvGrpSpPr>
            <p:cNvPr id="16" name="Gruppieren 15">
              <a:extLst>
                <a:ext uri="{FF2B5EF4-FFF2-40B4-BE49-F238E27FC236}">
                  <a16:creationId xmlns:a16="http://schemas.microsoft.com/office/drawing/2014/main" id="{A59B497B-0D2A-3650-18DB-12D0CF75F99F}"/>
                </a:ext>
              </a:extLst>
            </p:cNvPr>
            <p:cNvGrpSpPr/>
            <p:nvPr/>
          </p:nvGrpSpPr>
          <p:grpSpPr>
            <a:xfrm>
              <a:off x="139321" y="625143"/>
              <a:ext cx="3069151" cy="6264696"/>
              <a:chOff x="2910622" y="175503"/>
              <a:chExt cx="2465978" cy="4708972"/>
            </a:xfrm>
          </p:grpSpPr>
          <p:pic>
            <p:nvPicPr>
              <p:cNvPr id="18" name="Grafik 17">
                <a:extLst>
                  <a:ext uri="{FF2B5EF4-FFF2-40B4-BE49-F238E27FC236}">
                    <a16:creationId xmlns:a16="http://schemas.microsoft.com/office/drawing/2014/main" id="{9E613C20-ECC0-4874-F198-65E3F8F2B1E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10622" y="175503"/>
                <a:ext cx="2465978" cy="4708972"/>
              </a:xfrm>
              <a:prstGeom prst="rect">
                <a:avLst/>
              </a:prstGeom>
            </p:spPr>
          </p:pic>
          <p:pic>
            <p:nvPicPr>
              <p:cNvPr id="19" name="Grafik 18">
                <a:extLst>
                  <a:ext uri="{FF2B5EF4-FFF2-40B4-BE49-F238E27FC236}">
                    <a16:creationId xmlns:a16="http://schemas.microsoft.com/office/drawing/2014/main" id="{2849D210-9B19-DECA-00F6-53AEC0A61E4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80732" y="683577"/>
                <a:ext cx="2120357" cy="3711295"/>
              </a:xfrm>
              <a:prstGeom prst="rect">
                <a:avLst/>
              </a:prstGeom>
            </p:spPr>
          </p:pic>
        </p:grpSp>
        <p:pic>
          <p:nvPicPr>
            <p:cNvPr id="17" name="Grafik 16">
              <a:extLst>
                <a:ext uri="{FF2B5EF4-FFF2-40B4-BE49-F238E27FC236}">
                  <a16:creationId xmlns:a16="http://schemas.microsoft.com/office/drawing/2014/main" id="{C9A068BE-2121-B44E-FB70-16AD2D8B6DC0}"/>
                </a:ext>
              </a:extLst>
            </p:cNvPr>
            <p:cNvPicPr>
              <a:picLocks noChangeAspect="1"/>
            </p:cNvPicPr>
            <p:nvPr/>
          </p:nvPicPr>
          <p:blipFill rotWithShape="1">
            <a:blip r:embed="rId7"/>
            <a:srcRect t="10008" b="2529"/>
            <a:stretch/>
          </p:blipFill>
          <p:spPr>
            <a:xfrm>
              <a:off x="351040" y="2332653"/>
              <a:ext cx="2638992" cy="4139218"/>
            </a:xfrm>
            <a:prstGeom prst="rect">
              <a:avLst/>
            </a:prstGeom>
          </p:spPr>
        </p:pic>
      </p:grpSp>
      <p:sp>
        <p:nvSpPr>
          <p:cNvPr id="20" name="Rechteck 19"/>
          <p:cNvSpPr/>
          <p:nvPr/>
        </p:nvSpPr>
        <p:spPr>
          <a:xfrm>
            <a:off x="7551745" y="1271403"/>
            <a:ext cx="3950371" cy="1477328"/>
          </a:xfrm>
          <a:prstGeom prst="rect">
            <a:avLst/>
          </a:prstGeom>
        </p:spPr>
        <p:txBody>
          <a:bodyPr wrap="square">
            <a:spAutoFit/>
          </a:bodyPr>
          <a:lstStyle/>
          <a:p>
            <a:r>
              <a:rPr lang="de-CH" dirty="0"/>
              <a:t>Die Therapeut*innen erhalten verschlüsselt die Daten via Email und können diese Daten in das Robin View Programm für eine graphische Darstellung der Daten </a:t>
            </a:r>
            <a:r>
              <a:rPr lang="de-CH" dirty="0" smtClean="0"/>
              <a:t>importieren.</a:t>
            </a:r>
            <a:endParaRPr lang="de-CH" dirty="0"/>
          </a:p>
        </p:txBody>
      </p:sp>
      <p:pic>
        <p:nvPicPr>
          <p:cNvPr id="21" name="Grafik 20"/>
          <p:cNvPicPr>
            <a:picLocks noChangeAspect="1"/>
          </p:cNvPicPr>
          <p:nvPr/>
        </p:nvPicPr>
        <p:blipFill rotWithShape="1">
          <a:blip r:embed="rId8"/>
          <a:srcRect l="43754" t="29659" r="21092" b="19440"/>
          <a:stretch/>
        </p:blipFill>
        <p:spPr>
          <a:xfrm>
            <a:off x="7774484" y="4361651"/>
            <a:ext cx="1424224" cy="1246987"/>
          </a:xfrm>
          <a:prstGeom prst="rect">
            <a:avLst/>
          </a:prstGeom>
        </p:spPr>
      </p:pic>
      <p:cxnSp>
        <p:nvCxnSpPr>
          <p:cNvPr id="23" name="Gerade Verbindung mit Pfeil 22"/>
          <p:cNvCxnSpPr/>
          <p:nvPr/>
        </p:nvCxnSpPr>
        <p:spPr>
          <a:xfrm flipH="1">
            <a:off x="8299939" y="3634173"/>
            <a:ext cx="1641230" cy="3594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Gerade Verbindung mit Pfeil 23"/>
          <p:cNvCxnSpPr/>
          <p:nvPr/>
        </p:nvCxnSpPr>
        <p:spPr>
          <a:xfrm flipH="1" flipV="1">
            <a:off x="9113727" y="5169657"/>
            <a:ext cx="1208198" cy="6004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feld 26"/>
          <p:cNvSpPr txBox="1"/>
          <p:nvPr/>
        </p:nvSpPr>
        <p:spPr>
          <a:xfrm>
            <a:off x="9990015" y="3172508"/>
            <a:ext cx="1445846" cy="923330"/>
          </a:xfrm>
          <a:prstGeom prst="rect">
            <a:avLst/>
          </a:prstGeom>
          <a:noFill/>
        </p:spPr>
        <p:txBody>
          <a:bodyPr wrap="square" rtlCol="0">
            <a:spAutoFit/>
          </a:bodyPr>
          <a:lstStyle/>
          <a:p>
            <a:r>
              <a:rPr lang="de-CH" dirty="0" smtClean="0"/>
              <a:t>Daten von Email hereinziehen</a:t>
            </a:r>
            <a:endParaRPr lang="de-CH" dirty="0"/>
          </a:p>
        </p:txBody>
      </p:sp>
      <p:sp>
        <p:nvSpPr>
          <p:cNvPr id="28" name="Textfeld 27"/>
          <p:cNvSpPr txBox="1"/>
          <p:nvPr/>
        </p:nvSpPr>
        <p:spPr>
          <a:xfrm>
            <a:off x="10630877" y="5036487"/>
            <a:ext cx="1445846" cy="1754326"/>
          </a:xfrm>
          <a:prstGeom prst="rect">
            <a:avLst/>
          </a:prstGeom>
          <a:noFill/>
        </p:spPr>
        <p:txBody>
          <a:bodyPr wrap="square" rtlCol="0">
            <a:spAutoFit/>
          </a:bodyPr>
          <a:lstStyle/>
          <a:p>
            <a:r>
              <a:rPr lang="de-CH" dirty="0" smtClean="0"/>
              <a:t>Passwort erhalten von Patient*in eingeben um die Daten zu importieren </a:t>
            </a:r>
            <a:endParaRPr lang="de-CH" dirty="0"/>
          </a:p>
        </p:txBody>
      </p:sp>
    </p:spTree>
    <p:extLst>
      <p:ext uri="{BB962C8B-B14F-4D97-AF65-F5344CB8AC3E}">
        <p14:creationId xmlns:p14="http://schemas.microsoft.com/office/powerpoint/2010/main" val="857254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BD53F5-0772-412B-987D-40A3A49DACE3}"/>
              </a:ext>
            </a:extLst>
          </p:cNvPr>
          <p:cNvSpPr>
            <a:spLocks noGrp="1"/>
          </p:cNvSpPr>
          <p:nvPr>
            <p:ph type="title"/>
          </p:nvPr>
        </p:nvSpPr>
        <p:spPr/>
        <p:txBody>
          <a:bodyPr/>
          <a:lstStyle/>
          <a:p>
            <a:r>
              <a:rPr lang="de-CH" dirty="0" smtClean="0"/>
              <a:t>Graphische Darstellung Logbuchdaten</a:t>
            </a:r>
            <a:endParaRPr lang="de-CH" dirty="0"/>
          </a:p>
        </p:txBody>
      </p:sp>
      <p:grpSp>
        <p:nvGrpSpPr>
          <p:cNvPr id="5" name="Gruppieren 4">
            <a:extLst>
              <a:ext uri="{FF2B5EF4-FFF2-40B4-BE49-F238E27FC236}">
                <a16:creationId xmlns:a16="http://schemas.microsoft.com/office/drawing/2014/main" id="{9254EA64-C1EC-45C9-B542-E12F024035C3}"/>
              </a:ext>
            </a:extLst>
          </p:cNvPr>
          <p:cNvGrpSpPr/>
          <p:nvPr/>
        </p:nvGrpSpPr>
        <p:grpSpPr>
          <a:xfrm>
            <a:off x="237426" y="1697760"/>
            <a:ext cx="717230" cy="756913"/>
            <a:chOff x="8075731" y="70149"/>
            <a:chExt cx="3260963" cy="3914022"/>
          </a:xfrm>
        </p:grpSpPr>
        <p:grpSp>
          <p:nvGrpSpPr>
            <p:cNvPr id="6" name="Gruppieren 5">
              <a:extLst>
                <a:ext uri="{FF2B5EF4-FFF2-40B4-BE49-F238E27FC236}">
                  <a16:creationId xmlns:a16="http://schemas.microsoft.com/office/drawing/2014/main" id="{D0042F1D-73D0-4807-A97C-87CC314511AD}"/>
                </a:ext>
              </a:extLst>
            </p:cNvPr>
            <p:cNvGrpSpPr/>
            <p:nvPr/>
          </p:nvGrpSpPr>
          <p:grpSpPr>
            <a:xfrm>
              <a:off x="8075731" y="70149"/>
              <a:ext cx="3260963" cy="3914022"/>
              <a:chOff x="8075731" y="70149"/>
              <a:chExt cx="3260963" cy="3914022"/>
            </a:xfrm>
          </p:grpSpPr>
          <p:grpSp>
            <p:nvGrpSpPr>
              <p:cNvPr id="10" name="Gruppieren 9">
                <a:extLst>
                  <a:ext uri="{FF2B5EF4-FFF2-40B4-BE49-F238E27FC236}">
                    <a16:creationId xmlns:a16="http://schemas.microsoft.com/office/drawing/2014/main" id="{BC70D7CE-2344-4C79-802C-D7B5BFCD1160}"/>
                  </a:ext>
                </a:extLst>
              </p:cNvPr>
              <p:cNvGrpSpPr/>
              <p:nvPr/>
            </p:nvGrpSpPr>
            <p:grpSpPr>
              <a:xfrm>
                <a:off x="8075731" y="70149"/>
                <a:ext cx="3260963" cy="3914022"/>
                <a:chOff x="8075731" y="70149"/>
                <a:chExt cx="3260963" cy="3914022"/>
              </a:xfrm>
            </p:grpSpPr>
            <p:pic>
              <p:nvPicPr>
                <p:cNvPr id="12" name="Grafik 11">
                  <a:extLst>
                    <a:ext uri="{FF2B5EF4-FFF2-40B4-BE49-F238E27FC236}">
                      <a16:creationId xmlns:a16="http://schemas.microsoft.com/office/drawing/2014/main" id="{5378FB47-0AEB-494B-825E-29617C806EDA}"/>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13" name="Rechteck 12">
                  <a:extLst>
                    <a:ext uri="{FF2B5EF4-FFF2-40B4-BE49-F238E27FC236}">
                      <a16:creationId xmlns:a16="http://schemas.microsoft.com/office/drawing/2014/main" id="{DB2F7A28-5A29-41C6-9926-694ABD546BEA}"/>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1" name="Rechteck 10">
                <a:extLst>
                  <a:ext uri="{FF2B5EF4-FFF2-40B4-BE49-F238E27FC236}">
                    <a16:creationId xmlns:a16="http://schemas.microsoft.com/office/drawing/2014/main" id="{AF0BD430-4715-429B-ABFD-648809F35336}"/>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7" name="Rechteck 6">
              <a:extLst>
                <a:ext uri="{FF2B5EF4-FFF2-40B4-BE49-F238E27FC236}">
                  <a16:creationId xmlns:a16="http://schemas.microsoft.com/office/drawing/2014/main" id="{9A1A72D7-9A96-4C91-9F73-37E5F756C604}"/>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8" name="Rechteck 7">
              <a:extLst>
                <a:ext uri="{FF2B5EF4-FFF2-40B4-BE49-F238E27FC236}">
                  <a16:creationId xmlns:a16="http://schemas.microsoft.com/office/drawing/2014/main" id="{053497A4-682E-4A15-AF96-357A63C7D071}"/>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 name="Rechteck 8">
              <a:extLst>
                <a:ext uri="{FF2B5EF4-FFF2-40B4-BE49-F238E27FC236}">
                  <a16:creationId xmlns:a16="http://schemas.microsoft.com/office/drawing/2014/main" id="{82ADBFB5-E3F3-40C8-80E8-1347CA90EF71}"/>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4" name="Textfeld 13">
            <a:extLst>
              <a:ext uri="{FF2B5EF4-FFF2-40B4-BE49-F238E27FC236}">
                <a16:creationId xmlns:a16="http://schemas.microsoft.com/office/drawing/2014/main" id="{463D525A-BD2A-42E0-AEB5-03CF150151DF}"/>
              </a:ext>
            </a:extLst>
          </p:cNvPr>
          <p:cNvSpPr txBox="1"/>
          <p:nvPr/>
        </p:nvSpPr>
        <p:spPr>
          <a:xfrm>
            <a:off x="7971753" y="2862932"/>
            <a:ext cx="2541865" cy="646331"/>
          </a:xfrm>
          <a:prstGeom prst="rect">
            <a:avLst/>
          </a:prstGeom>
          <a:noFill/>
        </p:spPr>
        <p:txBody>
          <a:bodyPr wrap="square" rtlCol="0">
            <a:spAutoFit/>
          </a:bodyPr>
          <a:lstStyle/>
          <a:p>
            <a:r>
              <a:rPr lang="de-CH" dirty="0"/>
              <a:t>Gesamtübersicht der eingetragenen Daten</a:t>
            </a:r>
          </a:p>
        </p:txBody>
      </p:sp>
      <p:pic>
        <p:nvPicPr>
          <p:cNvPr id="3" name="Grafik 2"/>
          <p:cNvPicPr>
            <a:picLocks noChangeAspect="1"/>
          </p:cNvPicPr>
          <p:nvPr/>
        </p:nvPicPr>
        <p:blipFill>
          <a:blip r:embed="rId4"/>
          <a:stretch>
            <a:fillRect/>
          </a:stretch>
        </p:blipFill>
        <p:spPr>
          <a:xfrm>
            <a:off x="954656" y="1586523"/>
            <a:ext cx="6982935" cy="4782404"/>
          </a:xfrm>
          <a:prstGeom prst="rect">
            <a:avLst/>
          </a:prstGeom>
        </p:spPr>
      </p:pic>
      <p:cxnSp>
        <p:nvCxnSpPr>
          <p:cNvPr id="15" name="Gerade Verbindung mit Pfeil 14"/>
          <p:cNvCxnSpPr/>
          <p:nvPr/>
        </p:nvCxnSpPr>
        <p:spPr>
          <a:xfrm flipH="1">
            <a:off x="5681785" y="2862932"/>
            <a:ext cx="1586523" cy="5133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Gerade Verbindung mit Pfeil 16"/>
          <p:cNvCxnSpPr/>
          <p:nvPr/>
        </p:nvCxnSpPr>
        <p:spPr>
          <a:xfrm flipH="1">
            <a:off x="5916246" y="2758831"/>
            <a:ext cx="351692" cy="2579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7573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BD53F5-0772-412B-987D-40A3A49DACE3}"/>
              </a:ext>
            </a:extLst>
          </p:cNvPr>
          <p:cNvSpPr>
            <a:spLocks noGrp="1"/>
          </p:cNvSpPr>
          <p:nvPr>
            <p:ph type="title"/>
          </p:nvPr>
        </p:nvSpPr>
        <p:spPr>
          <a:xfrm>
            <a:off x="307014" y="251389"/>
            <a:ext cx="10515600" cy="1325563"/>
          </a:xfrm>
        </p:spPr>
        <p:txBody>
          <a:bodyPr/>
          <a:lstStyle/>
          <a:p>
            <a:r>
              <a:rPr lang="de-CH" dirty="0" smtClean="0"/>
              <a:t>Einstellung Anzeigezeitraum</a:t>
            </a:r>
            <a:endParaRPr lang="de-CH" dirty="0"/>
          </a:p>
        </p:txBody>
      </p:sp>
      <p:pic>
        <p:nvPicPr>
          <p:cNvPr id="4" name="Grafik 3"/>
          <p:cNvPicPr>
            <a:picLocks noChangeAspect="1"/>
          </p:cNvPicPr>
          <p:nvPr/>
        </p:nvPicPr>
        <p:blipFill>
          <a:blip r:embed="rId2"/>
          <a:stretch>
            <a:fillRect/>
          </a:stretch>
        </p:blipFill>
        <p:spPr>
          <a:xfrm>
            <a:off x="1886943" y="1368405"/>
            <a:ext cx="7355742" cy="5410586"/>
          </a:xfrm>
          <a:prstGeom prst="rect">
            <a:avLst/>
          </a:prstGeom>
        </p:spPr>
      </p:pic>
      <p:cxnSp>
        <p:nvCxnSpPr>
          <p:cNvPr id="16" name="Gerade Verbindung mit Pfeil 15"/>
          <p:cNvCxnSpPr/>
          <p:nvPr/>
        </p:nvCxnSpPr>
        <p:spPr>
          <a:xfrm flipH="1">
            <a:off x="6564923" y="937846"/>
            <a:ext cx="187569" cy="5236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feld 17"/>
          <p:cNvSpPr txBox="1"/>
          <p:nvPr/>
        </p:nvSpPr>
        <p:spPr>
          <a:xfrm>
            <a:off x="6893169" y="711200"/>
            <a:ext cx="2289908" cy="646331"/>
          </a:xfrm>
          <a:prstGeom prst="rect">
            <a:avLst/>
          </a:prstGeom>
          <a:noFill/>
        </p:spPr>
        <p:txBody>
          <a:bodyPr wrap="square" rtlCol="0">
            <a:spAutoFit/>
          </a:bodyPr>
          <a:lstStyle/>
          <a:p>
            <a:r>
              <a:rPr lang="de-CH" dirty="0" smtClean="0"/>
              <a:t>Manuelle Auswahl Zeitraum</a:t>
            </a:r>
            <a:endParaRPr lang="de-CH" dirty="0"/>
          </a:p>
        </p:txBody>
      </p:sp>
      <p:grpSp>
        <p:nvGrpSpPr>
          <p:cNvPr id="5" name="Gruppieren 4">
            <a:extLst>
              <a:ext uri="{FF2B5EF4-FFF2-40B4-BE49-F238E27FC236}">
                <a16:creationId xmlns:a16="http://schemas.microsoft.com/office/drawing/2014/main" id="{9254EA64-C1EC-45C9-B542-E12F024035C3}"/>
              </a:ext>
            </a:extLst>
          </p:cNvPr>
          <p:cNvGrpSpPr/>
          <p:nvPr/>
        </p:nvGrpSpPr>
        <p:grpSpPr>
          <a:xfrm>
            <a:off x="1528328" y="1742790"/>
            <a:ext cx="717230" cy="756913"/>
            <a:chOff x="8075731" y="70149"/>
            <a:chExt cx="3260963" cy="3914022"/>
          </a:xfrm>
        </p:grpSpPr>
        <p:grpSp>
          <p:nvGrpSpPr>
            <p:cNvPr id="6" name="Gruppieren 5">
              <a:extLst>
                <a:ext uri="{FF2B5EF4-FFF2-40B4-BE49-F238E27FC236}">
                  <a16:creationId xmlns:a16="http://schemas.microsoft.com/office/drawing/2014/main" id="{D0042F1D-73D0-4807-A97C-87CC314511AD}"/>
                </a:ext>
              </a:extLst>
            </p:cNvPr>
            <p:cNvGrpSpPr/>
            <p:nvPr/>
          </p:nvGrpSpPr>
          <p:grpSpPr>
            <a:xfrm>
              <a:off x="8075731" y="70149"/>
              <a:ext cx="3260963" cy="3914022"/>
              <a:chOff x="8075731" y="70149"/>
              <a:chExt cx="3260963" cy="3914022"/>
            </a:xfrm>
          </p:grpSpPr>
          <p:grpSp>
            <p:nvGrpSpPr>
              <p:cNvPr id="10" name="Gruppieren 9">
                <a:extLst>
                  <a:ext uri="{FF2B5EF4-FFF2-40B4-BE49-F238E27FC236}">
                    <a16:creationId xmlns:a16="http://schemas.microsoft.com/office/drawing/2014/main" id="{BC70D7CE-2344-4C79-802C-D7B5BFCD1160}"/>
                  </a:ext>
                </a:extLst>
              </p:cNvPr>
              <p:cNvGrpSpPr/>
              <p:nvPr/>
            </p:nvGrpSpPr>
            <p:grpSpPr>
              <a:xfrm>
                <a:off x="8075731" y="70149"/>
                <a:ext cx="3260963" cy="3914022"/>
                <a:chOff x="8075731" y="70149"/>
                <a:chExt cx="3260963" cy="3914022"/>
              </a:xfrm>
            </p:grpSpPr>
            <p:pic>
              <p:nvPicPr>
                <p:cNvPr id="12" name="Grafik 11">
                  <a:extLst>
                    <a:ext uri="{FF2B5EF4-FFF2-40B4-BE49-F238E27FC236}">
                      <a16:creationId xmlns:a16="http://schemas.microsoft.com/office/drawing/2014/main" id="{5378FB47-0AEB-494B-825E-29617C806EDA}"/>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13" name="Rechteck 12">
                  <a:extLst>
                    <a:ext uri="{FF2B5EF4-FFF2-40B4-BE49-F238E27FC236}">
                      <a16:creationId xmlns:a16="http://schemas.microsoft.com/office/drawing/2014/main" id="{DB2F7A28-5A29-41C6-9926-694ABD546BEA}"/>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1" name="Rechteck 10">
                <a:extLst>
                  <a:ext uri="{FF2B5EF4-FFF2-40B4-BE49-F238E27FC236}">
                    <a16:creationId xmlns:a16="http://schemas.microsoft.com/office/drawing/2014/main" id="{AF0BD430-4715-429B-ABFD-648809F35336}"/>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7" name="Rechteck 6">
              <a:extLst>
                <a:ext uri="{FF2B5EF4-FFF2-40B4-BE49-F238E27FC236}">
                  <a16:creationId xmlns:a16="http://schemas.microsoft.com/office/drawing/2014/main" id="{9A1A72D7-9A96-4C91-9F73-37E5F756C604}"/>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8" name="Rechteck 7">
              <a:extLst>
                <a:ext uri="{FF2B5EF4-FFF2-40B4-BE49-F238E27FC236}">
                  <a16:creationId xmlns:a16="http://schemas.microsoft.com/office/drawing/2014/main" id="{053497A4-682E-4A15-AF96-357A63C7D071}"/>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 name="Rechteck 8">
              <a:extLst>
                <a:ext uri="{FF2B5EF4-FFF2-40B4-BE49-F238E27FC236}">
                  <a16:creationId xmlns:a16="http://schemas.microsoft.com/office/drawing/2014/main" id="{82ADBFB5-E3F3-40C8-80E8-1347CA90EF71}"/>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Tree>
    <p:extLst>
      <p:ext uri="{BB962C8B-B14F-4D97-AF65-F5344CB8AC3E}">
        <p14:creationId xmlns:p14="http://schemas.microsoft.com/office/powerpoint/2010/main" val="784305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B92C39-57CB-477D-84E3-E504E00A1D2E}"/>
              </a:ext>
            </a:extLst>
          </p:cNvPr>
          <p:cNvSpPr>
            <a:spLocks noGrp="1"/>
          </p:cNvSpPr>
          <p:nvPr>
            <p:ph type="title"/>
          </p:nvPr>
        </p:nvSpPr>
        <p:spPr/>
        <p:txBody>
          <a:bodyPr/>
          <a:lstStyle/>
          <a:p>
            <a:r>
              <a:rPr lang="de-CH" dirty="0" smtClean="0"/>
              <a:t>Einzelne Symptome anschauen</a:t>
            </a:r>
            <a:endParaRPr lang="de-CH" dirty="0"/>
          </a:p>
        </p:txBody>
      </p:sp>
      <p:pic>
        <p:nvPicPr>
          <p:cNvPr id="3" name="Grafik 2"/>
          <p:cNvPicPr>
            <a:picLocks noChangeAspect="1"/>
          </p:cNvPicPr>
          <p:nvPr/>
        </p:nvPicPr>
        <p:blipFill>
          <a:blip r:embed="rId2"/>
          <a:stretch>
            <a:fillRect/>
          </a:stretch>
        </p:blipFill>
        <p:spPr>
          <a:xfrm>
            <a:off x="999677" y="1573872"/>
            <a:ext cx="7083791" cy="5122226"/>
          </a:xfrm>
          <a:prstGeom prst="rect">
            <a:avLst/>
          </a:prstGeom>
        </p:spPr>
      </p:pic>
      <p:grpSp>
        <p:nvGrpSpPr>
          <p:cNvPr id="6" name="Gruppieren 5">
            <a:extLst>
              <a:ext uri="{FF2B5EF4-FFF2-40B4-BE49-F238E27FC236}">
                <a16:creationId xmlns:a16="http://schemas.microsoft.com/office/drawing/2014/main" id="{9254EA64-C1EC-45C9-B542-E12F024035C3}"/>
              </a:ext>
            </a:extLst>
          </p:cNvPr>
          <p:cNvGrpSpPr/>
          <p:nvPr/>
        </p:nvGrpSpPr>
        <p:grpSpPr>
          <a:xfrm>
            <a:off x="2243016" y="3272357"/>
            <a:ext cx="518358" cy="643152"/>
            <a:chOff x="8075731" y="70149"/>
            <a:chExt cx="3260963" cy="3914022"/>
          </a:xfrm>
        </p:grpSpPr>
        <p:grpSp>
          <p:nvGrpSpPr>
            <p:cNvPr id="7" name="Gruppieren 6">
              <a:extLst>
                <a:ext uri="{FF2B5EF4-FFF2-40B4-BE49-F238E27FC236}">
                  <a16:creationId xmlns:a16="http://schemas.microsoft.com/office/drawing/2014/main" id="{D0042F1D-73D0-4807-A97C-87CC314511AD}"/>
                </a:ext>
              </a:extLst>
            </p:cNvPr>
            <p:cNvGrpSpPr/>
            <p:nvPr/>
          </p:nvGrpSpPr>
          <p:grpSpPr>
            <a:xfrm>
              <a:off x="8075731" y="70149"/>
              <a:ext cx="3260963" cy="3914022"/>
              <a:chOff x="8075731" y="70149"/>
              <a:chExt cx="3260963" cy="3914022"/>
            </a:xfrm>
          </p:grpSpPr>
          <p:grpSp>
            <p:nvGrpSpPr>
              <p:cNvPr id="11" name="Gruppieren 10">
                <a:extLst>
                  <a:ext uri="{FF2B5EF4-FFF2-40B4-BE49-F238E27FC236}">
                    <a16:creationId xmlns:a16="http://schemas.microsoft.com/office/drawing/2014/main" id="{BC70D7CE-2344-4C79-802C-D7B5BFCD1160}"/>
                  </a:ext>
                </a:extLst>
              </p:cNvPr>
              <p:cNvGrpSpPr/>
              <p:nvPr/>
            </p:nvGrpSpPr>
            <p:grpSpPr>
              <a:xfrm>
                <a:off x="8075731" y="70149"/>
                <a:ext cx="3260963" cy="3914022"/>
                <a:chOff x="8075731" y="70149"/>
                <a:chExt cx="3260963" cy="3914022"/>
              </a:xfrm>
            </p:grpSpPr>
            <p:pic>
              <p:nvPicPr>
                <p:cNvPr id="13" name="Grafik 12">
                  <a:extLst>
                    <a:ext uri="{FF2B5EF4-FFF2-40B4-BE49-F238E27FC236}">
                      <a16:creationId xmlns:a16="http://schemas.microsoft.com/office/drawing/2014/main" id="{5378FB47-0AEB-494B-825E-29617C806EDA}"/>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15" name="Rechteck 14">
                  <a:extLst>
                    <a:ext uri="{FF2B5EF4-FFF2-40B4-BE49-F238E27FC236}">
                      <a16:creationId xmlns:a16="http://schemas.microsoft.com/office/drawing/2014/main" id="{DB2F7A28-5A29-41C6-9926-694ABD546BEA}"/>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2" name="Rechteck 11">
                <a:extLst>
                  <a:ext uri="{FF2B5EF4-FFF2-40B4-BE49-F238E27FC236}">
                    <a16:creationId xmlns:a16="http://schemas.microsoft.com/office/drawing/2014/main" id="{AF0BD430-4715-429B-ABFD-648809F35336}"/>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8" name="Rechteck 7">
              <a:extLst>
                <a:ext uri="{FF2B5EF4-FFF2-40B4-BE49-F238E27FC236}">
                  <a16:creationId xmlns:a16="http://schemas.microsoft.com/office/drawing/2014/main" id="{9A1A72D7-9A96-4C91-9F73-37E5F756C604}"/>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 name="Rechteck 8">
              <a:extLst>
                <a:ext uri="{FF2B5EF4-FFF2-40B4-BE49-F238E27FC236}">
                  <a16:creationId xmlns:a16="http://schemas.microsoft.com/office/drawing/2014/main" id="{053497A4-682E-4A15-AF96-357A63C7D071}"/>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 name="Rechteck 9">
              <a:extLst>
                <a:ext uri="{FF2B5EF4-FFF2-40B4-BE49-F238E27FC236}">
                  <a16:creationId xmlns:a16="http://schemas.microsoft.com/office/drawing/2014/main" id="{82ADBFB5-E3F3-40C8-80E8-1347CA90EF71}"/>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4" name="Rechteck 3"/>
          <p:cNvSpPr/>
          <p:nvPr/>
        </p:nvSpPr>
        <p:spPr>
          <a:xfrm>
            <a:off x="8244945" y="2639119"/>
            <a:ext cx="3009209" cy="1200329"/>
          </a:xfrm>
          <a:prstGeom prst="rect">
            <a:avLst/>
          </a:prstGeom>
        </p:spPr>
        <p:txBody>
          <a:bodyPr wrap="square">
            <a:spAutoFit/>
          </a:bodyPr>
          <a:lstStyle/>
          <a:p>
            <a:r>
              <a:rPr lang="de-CH" dirty="0" smtClean="0"/>
              <a:t>Durch Anklicken einer Symptom-Kurve kann eine Einzelne Kurve angezeigt werden.</a:t>
            </a:r>
            <a:endParaRPr lang="de-CH" dirty="0"/>
          </a:p>
        </p:txBody>
      </p:sp>
    </p:spTree>
    <p:extLst>
      <p:ext uri="{BB962C8B-B14F-4D97-AF65-F5344CB8AC3E}">
        <p14:creationId xmlns:p14="http://schemas.microsoft.com/office/powerpoint/2010/main" val="631772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B92C39-57CB-477D-84E3-E504E00A1D2E}"/>
              </a:ext>
            </a:extLst>
          </p:cNvPr>
          <p:cNvSpPr>
            <a:spLocks noGrp="1"/>
          </p:cNvSpPr>
          <p:nvPr>
            <p:ph type="title"/>
          </p:nvPr>
        </p:nvSpPr>
        <p:spPr/>
        <p:txBody>
          <a:bodyPr/>
          <a:lstStyle/>
          <a:p>
            <a:r>
              <a:rPr lang="de-CH" dirty="0" smtClean="0"/>
              <a:t>Auswahl von Symptomen</a:t>
            </a:r>
            <a:endParaRPr lang="de-CH" dirty="0"/>
          </a:p>
        </p:txBody>
      </p:sp>
      <p:grpSp>
        <p:nvGrpSpPr>
          <p:cNvPr id="6" name="Gruppieren 5">
            <a:extLst>
              <a:ext uri="{FF2B5EF4-FFF2-40B4-BE49-F238E27FC236}">
                <a16:creationId xmlns:a16="http://schemas.microsoft.com/office/drawing/2014/main" id="{9254EA64-C1EC-45C9-B542-E12F024035C3}"/>
              </a:ext>
            </a:extLst>
          </p:cNvPr>
          <p:cNvGrpSpPr/>
          <p:nvPr/>
        </p:nvGrpSpPr>
        <p:grpSpPr>
          <a:xfrm>
            <a:off x="2243016" y="3272357"/>
            <a:ext cx="518358" cy="643152"/>
            <a:chOff x="8075731" y="70149"/>
            <a:chExt cx="3260963" cy="3914022"/>
          </a:xfrm>
        </p:grpSpPr>
        <p:grpSp>
          <p:nvGrpSpPr>
            <p:cNvPr id="7" name="Gruppieren 6">
              <a:extLst>
                <a:ext uri="{FF2B5EF4-FFF2-40B4-BE49-F238E27FC236}">
                  <a16:creationId xmlns:a16="http://schemas.microsoft.com/office/drawing/2014/main" id="{D0042F1D-73D0-4807-A97C-87CC314511AD}"/>
                </a:ext>
              </a:extLst>
            </p:cNvPr>
            <p:cNvGrpSpPr/>
            <p:nvPr/>
          </p:nvGrpSpPr>
          <p:grpSpPr>
            <a:xfrm>
              <a:off x="8075731" y="70149"/>
              <a:ext cx="3260963" cy="3914022"/>
              <a:chOff x="8075731" y="70149"/>
              <a:chExt cx="3260963" cy="3914022"/>
            </a:xfrm>
          </p:grpSpPr>
          <p:grpSp>
            <p:nvGrpSpPr>
              <p:cNvPr id="11" name="Gruppieren 10">
                <a:extLst>
                  <a:ext uri="{FF2B5EF4-FFF2-40B4-BE49-F238E27FC236}">
                    <a16:creationId xmlns:a16="http://schemas.microsoft.com/office/drawing/2014/main" id="{BC70D7CE-2344-4C79-802C-D7B5BFCD1160}"/>
                  </a:ext>
                </a:extLst>
              </p:cNvPr>
              <p:cNvGrpSpPr/>
              <p:nvPr/>
            </p:nvGrpSpPr>
            <p:grpSpPr>
              <a:xfrm>
                <a:off x="8075731" y="70149"/>
                <a:ext cx="3260963" cy="3914022"/>
                <a:chOff x="8075731" y="70149"/>
                <a:chExt cx="3260963" cy="3914022"/>
              </a:xfrm>
            </p:grpSpPr>
            <p:pic>
              <p:nvPicPr>
                <p:cNvPr id="13" name="Grafik 12">
                  <a:extLst>
                    <a:ext uri="{FF2B5EF4-FFF2-40B4-BE49-F238E27FC236}">
                      <a16:creationId xmlns:a16="http://schemas.microsoft.com/office/drawing/2014/main" id="{5378FB47-0AEB-494B-825E-29617C806EDA}"/>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15" name="Rechteck 14">
                  <a:extLst>
                    <a:ext uri="{FF2B5EF4-FFF2-40B4-BE49-F238E27FC236}">
                      <a16:creationId xmlns:a16="http://schemas.microsoft.com/office/drawing/2014/main" id="{DB2F7A28-5A29-41C6-9926-694ABD546BEA}"/>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2" name="Rechteck 11">
                <a:extLst>
                  <a:ext uri="{FF2B5EF4-FFF2-40B4-BE49-F238E27FC236}">
                    <a16:creationId xmlns:a16="http://schemas.microsoft.com/office/drawing/2014/main" id="{AF0BD430-4715-429B-ABFD-648809F35336}"/>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8" name="Rechteck 7">
              <a:extLst>
                <a:ext uri="{FF2B5EF4-FFF2-40B4-BE49-F238E27FC236}">
                  <a16:creationId xmlns:a16="http://schemas.microsoft.com/office/drawing/2014/main" id="{9A1A72D7-9A96-4C91-9F73-37E5F756C604}"/>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 name="Rechteck 8">
              <a:extLst>
                <a:ext uri="{FF2B5EF4-FFF2-40B4-BE49-F238E27FC236}">
                  <a16:creationId xmlns:a16="http://schemas.microsoft.com/office/drawing/2014/main" id="{053497A4-682E-4A15-AF96-357A63C7D071}"/>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 name="Rechteck 9">
              <a:extLst>
                <a:ext uri="{FF2B5EF4-FFF2-40B4-BE49-F238E27FC236}">
                  <a16:creationId xmlns:a16="http://schemas.microsoft.com/office/drawing/2014/main" id="{82ADBFB5-E3F3-40C8-80E8-1347CA90EF71}"/>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4" name="Rechteck 3"/>
          <p:cNvSpPr/>
          <p:nvPr/>
        </p:nvSpPr>
        <p:spPr>
          <a:xfrm>
            <a:off x="8244945" y="2639119"/>
            <a:ext cx="3009209" cy="2031325"/>
          </a:xfrm>
          <a:prstGeom prst="rect">
            <a:avLst/>
          </a:prstGeom>
        </p:spPr>
        <p:txBody>
          <a:bodyPr wrap="square">
            <a:spAutoFit/>
          </a:bodyPr>
          <a:lstStyle/>
          <a:p>
            <a:r>
              <a:rPr lang="de-CH" dirty="0" smtClean="0"/>
              <a:t>Um Zusammenhänge zwischen einzelnen Symptome/Stimmung besser zu erkennen können einzelne Symptome unten in der Legende </a:t>
            </a:r>
            <a:r>
              <a:rPr lang="de-CH" dirty="0" err="1" smtClean="0"/>
              <a:t>weggecklickt</a:t>
            </a:r>
            <a:r>
              <a:rPr lang="de-CH" dirty="0" smtClean="0"/>
              <a:t> werden.</a:t>
            </a:r>
            <a:endParaRPr lang="de-CH" dirty="0"/>
          </a:p>
        </p:txBody>
      </p:sp>
      <p:pic>
        <p:nvPicPr>
          <p:cNvPr id="5" name="Grafik 4"/>
          <p:cNvPicPr>
            <a:picLocks noChangeAspect="1"/>
          </p:cNvPicPr>
          <p:nvPr/>
        </p:nvPicPr>
        <p:blipFill>
          <a:blip r:embed="rId4"/>
          <a:stretch>
            <a:fillRect/>
          </a:stretch>
        </p:blipFill>
        <p:spPr>
          <a:xfrm>
            <a:off x="650142" y="1906954"/>
            <a:ext cx="6906092" cy="4337660"/>
          </a:xfrm>
          <a:prstGeom prst="rect">
            <a:avLst/>
          </a:prstGeom>
        </p:spPr>
      </p:pic>
    </p:spTree>
    <p:extLst>
      <p:ext uri="{BB962C8B-B14F-4D97-AF65-F5344CB8AC3E}">
        <p14:creationId xmlns:p14="http://schemas.microsoft.com/office/powerpoint/2010/main" val="3032618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239</Words>
  <Application>Microsoft Office PowerPoint</Application>
  <PresentationFormat>Breitbild</PresentationFormat>
  <Paragraphs>33</Paragraphs>
  <Slides>15</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15</vt:i4>
      </vt:variant>
    </vt:vector>
  </HeadingPairs>
  <TitlesOfParts>
    <vt:vector size="19" baseType="lpstr">
      <vt:lpstr>Arial</vt:lpstr>
      <vt:lpstr>Calibri</vt:lpstr>
      <vt:lpstr>Calibri Light</vt:lpstr>
      <vt:lpstr>Office</vt:lpstr>
      <vt:lpstr>Robin View App User manual</vt:lpstr>
      <vt:lpstr>https://www.robinz.uzh.ch/static/pwa/protected/all-patients  </vt:lpstr>
      <vt:lpstr>Patienten auswählen </vt:lpstr>
      <vt:lpstr>Patienten auswählen </vt:lpstr>
      <vt:lpstr>Daten hochladen </vt:lpstr>
      <vt:lpstr>Graphische Darstellung Logbuchdaten</vt:lpstr>
      <vt:lpstr>Einstellung Anzeigezeitraum</vt:lpstr>
      <vt:lpstr>Einzelne Symptome anschauen</vt:lpstr>
      <vt:lpstr>Auswahl von Symptomen</vt:lpstr>
      <vt:lpstr>PowerPoint-Präsentation</vt:lpstr>
      <vt:lpstr>Positive Erlebnisse</vt:lpstr>
      <vt:lpstr>Postive Aktivitäten</vt:lpstr>
      <vt:lpstr>Wochenziele</vt:lpstr>
      <vt:lpstr>Stärkeliste</vt:lpstr>
      <vt:lpstr>Krisenplan und Anzeigen von Notizen aus Logbuch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Robin App Manual - Deutsch</dc:title>
  <dc:creator>"Claudia Bühlmann"</dc:creator>
  <cp:lastModifiedBy>Traber-Walker Nina</cp:lastModifiedBy>
  <cp:revision>216</cp:revision>
  <dcterms:created xsi:type="dcterms:W3CDTF">2018-07-21T13:24:34Z</dcterms:created>
  <dcterms:modified xsi:type="dcterms:W3CDTF">2025-09-19T09:14:00Z</dcterms:modified>
</cp:coreProperties>
</file>